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8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4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5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0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3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0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7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8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482A-DDB6-41B5-8A52-F755527D0A40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D92A-0CC3-4589-B53C-7575E3D39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262F1F-814D-5124-F93E-369C5634B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602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0740D9-9C9A-BB65-51EB-838216DE73BB}"/>
              </a:ext>
            </a:extLst>
          </p:cNvPr>
          <p:cNvSpPr txBox="1"/>
          <p:nvPr/>
        </p:nvSpPr>
        <p:spPr>
          <a:xfrm>
            <a:off x="262218" y="504992"/>
            <a:ext cx="6333564" cy="446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Making a Chain: </a:t>
            </a:r>
          </a:p>
          <a:p>
            <a:pPr algn="ctr"/>
            <a:r>
              <a:rPr lang="en-GB" sz="11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Try and link together </a:t>
            </a:r>
            <a:r>
              <a:rPr lang="en-GB" sz="11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3 or 4 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of the concepts in the table and explain how they link. </a:t>
            </a:r>
            <a:endParaRPr lang="en-GB" sz="11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F549AE-1F20-4D3F-1CE5-CBCDA0914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3105"/>
              </p:ext>
            </p:extLst>
          </p:nvPr>
        </p:nvGraphicFramePr>
        <p:xfrm>
          <a:off x="262218" y="1223682"/>
          <a:ext cx="6333567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923">
                  <a:extLst>
                    <a:ext uri="{9D8B030D-6E8A-4147-A177-3AD203B41FA5}">
                      <a16:colId xmlns:a16="http://schemas.microsoft.com/office/drawing/2014/main" val="3011719560"/>
                    </a:ext>
                  </a:extLst>
                </a:gridCol>
                <a:gridCol w="981635">
                  <a:extLst>
                    <a:ext uri="{9D8B030D-6E8A-4147-A177-3AD203B41FA5}">
                      <a16:colId xmlns:a16="http://schemas.microsoft.com/office/drawing/2014/main" val="1630772298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3403726788"/>
                    </a:ext>
                  </a:extLst>
                </a:gridCol>
                <a:gridCol w="978274">
                  <a:extLst>
                    <a:ext uri="{9D8B030D-6E8A-4147-A177-3AD203B41FA5}">
                      <a16:colId xmlns:a16="http://schemas.microsoft.com/office/drawing/2014/main" val="844680387"/>
                    </a:ext>
                  </a:extLst>
                </a:gridCol>
                <a:gridCol w="978274">
                  <a:extLst>
                    <a:ext uri="{9D8B030D-6E8A-4147-A177-3AD203B41FA5}">
                      <a16:colId xmlns:a16="http://schemas.microsoft.com/office/drawing/2014/main" val="130261769"/>
                    </a:ext>
                  </a:extLst>
                </a:gridCol>
                <a:gridCol w="978274">
                  <a:extLst>
                    <a:ext uri="{9D8B030D-6E8A-4147-A177-3AD203B41FA5}">
                      <a16:colId xmlns:a16="http://schemas.microsoft.com/office/drawing/2014/main" val="4066811887"/>
                    </a:ext>
                  </a:extLst>
                </a:gridCol>
                <a:gridCol w="978274">
                  <a:extLst>
                    <a:ext uri="{9D8B030D-6E8A-4147-A177-3AD203B41FA5}">
                      <a16:colId xmlns:a16="http://schemas.microsoft.com/office/drawing/2014/main" val="2242011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646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95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7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2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53791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873AA4-7AF4-C7B6-8A32-2FE74A2BE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28" y="3721136"/>
            <a:ext cx="6403944" cy="567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7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8E8B0D-85C1-7180-ED72-4C5BB317F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08" y="360011"/>
            <a:ext cx="6625285" cy="940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926B45-53E0-C74F-0A4A-C37EFF824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1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4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A4 Paper (210x297 mm)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1</cp:revision>
  <dcterms:created xsi:type="dcterms:W3CDTF">2022-10-15T17:10:36Z</dcterms:created>
  <dcterms:modified xsi:type="dcterms:W3CDTF">2022-10-15T17:15:52Z</dcterms:modified>
</cp:coreProperties>
</file>