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4280138" cy="442801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5" d="100"/>
          <a:sy n="15" d="100"/>
        </p:scale>
        <p:origin x="271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1011" y="7246776"/>
            <a:ext cx="37638117" cy="15416048"/>
          </a:xfrm>
        </p:spPr>
        <p:txBody>
          <a:bodyPr anchor="b"/>
          <a:lstStyle>
            <a:lvl1pPr algn="ctr">
              <a:defRPr sz="2905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35017" y="23257326"/>
            <a:ext cx="33210104" cy="10690780"/>
          </a:xfrm>
        </p:spPr>
        <p:txBody>
          <a:bodyPr/>
          <a:lstStyle>
            <a:lvl1pPr marL="0" indent="0" algn="ctr">
              <a:buNone/>
              <a:defRPr sz="11622"/>
            </a:lvl1pPr>
            <a:lvl2pPr marL="2213991" indent="0" algn="ctr">
              <a:buNone/>
              <a:defRPr sz="9685"/>
            </a:lvl2pPr>
            <a:lvl3pPr marL="4427982" indent="0" algn="ctr">
              <a:buNone/>
              <a:defRPr sz="8717"/>
            </a:lvl3pPr>
            <a:lvl4pPr marL="6641973" indent="0" algn="ctr">
              <a:buNone/>
              <a:defRPr sz="7748"/>
            </a:lvl4pPr>
            <a:lvl5pPr marL="8855964" indent="0" algn="ctr">
              <a:buNone/>
              <a:defRPr sz="7748"/>
            </a:lvl5pPr>
            <a:lvl6pPr marL="11069955" indent="0" algn="ctr">
              <a:buNone/>
              <a:defRPr sz="7748"/>
            </a:lvl6pPr>
            <a:lvl7pPr marL="13283946" indent="0" algn="ctr">
              <a:buNone/>
              <a:defRPr sz="7748"/>
            </a:lvl7pPr>
            <a:lvl8pPr marL="15497937" indent="0" algn="ctr">
              <a:buNone/>
              <a:defRPr sz="7748"/>
            </a:lvl8pPr>
            <a:lvl9pPr marL="17711928" indent="0" algn="ctr">
              <a:buNone/>
              <a:defRPr sz="774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F378-2454-4885-9253-196D16E72AFD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5A92-BD22-4E34-8626-570E439F46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03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F378-2454-4885-9253-196D16E72AFD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5A92-BD22-4E34-8626-570E439F46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90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687976" y="2357507"/>
            <a:ext cx="9547905" cy="375253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4262" y="2357507"/>
            <a:ext cx="28090213" cy="375253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F378-2454-4885-9253-196D16E72AFD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5A92-BD22-4E34-8626-570E439F46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68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F378-2454-4885-9253-196D16E72AFD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5A92-BD22-4E34-8626-570E439F46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39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199" y="11039297"/>
            <a:ext cx="38191619" cy="18419304"/>
          </a:xfrm>
        </p:spPr>
        <p:txBody>
          <a:bodyPr anchor="b"/>
          <a:lstStyle>
            <a:lvl1pPr>
              <a:defRPr sz="2905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1199" y="29632855"/>
            <a:ext cx="38191619" cy="9686277"/>
          </a:xfrm>
        </p:spPr>
        <p:txBody>
          <a:bodyPr/>
          <a:lstStyle>
            <a:lvl1pPr marL="0" indent="0">
              <a:buNone/>
              <a:defRPr sz="11622">
                <a:solidFill>
                  <a:schemeClr val="tx1"/>
                </a:solidFill>
              </a:defRPr>
            </a:lvl1pPr>
            <a:lvl2pPr marL="2213991" indent="0">
              <a:buNone/>
              <a:defRPr sz="9685">
                <a:solidFill>
                  <a:schemeClr val="tx1">
                    <a:tint val="75000"/>
                  </a:schemeClr>
                </a:solidFill>
              </a:defRPr>
            </a:lvl2pPr>
            <a:lvl3pPr marL="4427982" indent="0">
              <a:buNone/>
              <a:defRPr sz="8717">
                <a:solidFill>
                  <a:schemeClr val="tx1">
                    <a:tint val="75000"/>
                  </a:schemeClr>
                </a:solidFill>
              </a:defRPr>
            </a:lvl3pPr>
            <a:lvl4pPr marL="6641973" indent="0">
              <a:buNone/>
              <a:defRPr sz="7748">
                <a:solidFill>
                  <a:schemeClr val="tx1">
                    <a:tint val="75000"/>
                  </a:schemeClr>
                </a:solidFill>
              </a:defRPr>
            </a:lvl4pPr>
            <a:lvl5pPr marL="8855964" indent="0">
              <a:buNone/>
              <a:defRPr sz="7748">
                <a:solidFill>
                  <a:schemeClr val="tx1">
                    <a:tint val="75000"/>
                  </a:schemeClr>
                </a:solidFill>
              </a:defRPr>
            </a:lvl5pPr>
            <a:lvl6pPr marL="11069955" indent="0">
              <a:buNone/>
              <a:defRPr sz="7748">
                <a:solidFill>
                  <a:schemeClr val="tx1">
                    <a:tint val="75000"/>
                  </a:schemeClr>
                </a:solidFill>
              </a:defRPr>
            </a:lvl6pPr>
            <a:lvl7pPr marL="13283946" indent="0">
              <a:buNone/>
              <a:defRPr sz="7748">
                <a:solidFill>
                  <a:schemeClr val="tx1">
                    <a:tint val="75000"/>
                  </a:schemeClr>
                </a:solidFill>
              </a:defRPr>
            </a:lvl7pPr>
            <a:lvl8pPr marL="15497937" indent="0">
              <a:buNone/>
              <a:defRPr sz="7748">
                <a:solidFill>
                  <a:schemeClr val="tx1">
                    <a:tint val="75000"/>
                  </a:schemeClr>
                </a:solidFill>
              </a:defRPr>
            </a:lvl8pPr>
            <a:lvl9pPr marL="17711928" indent="0">
              <a:buNone/>
              <a:defRPr sz="77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F378-2454-4885-9253-196D16E72AFD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5A92-BD22-4E34-8626-570E439F46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70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4259" y="11787537"/>
            <a:ext cx="18819059" cy="28095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416820" y="11787537"/>
            <a:ext cx="18819059" cy="28095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F378-2454-4885-9253-196D16E72AFD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5A92-BD22-4E34-8626-570E439F46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222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0027" y="2357517"/>
            <a:ext cx="38191619" cy="85587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0032" y="10854787"/>
            <a:ext cx="18732571" cy="5319763"/>
          </a:xfrm>
        </p:spPr>
        <p:txBody>
          <a:bodyPr anchor="b"/>
          <a:lstStyle>
            <a:lvl1pPr marL="0" indent="0">
              <a:buNone/>
              <a:defRPr sz="11622" b="1"/>
            </a:lvl1pPr>
            <a:lvl2pPr marL="2213991" indent="0">
              <a:buNone/>
              <a:defRPr sz="9685" b="1"/>
            </a:lvl2pPr>
            <a:lvl3pPr marL="4427982" indent="0">
              <a:buNone/>
              <a:defRPr sz="8717" b="1"/>
            </a:lvl3pPr>
            <a:lvl4pPr marL="6641973" indent="0">
              <a:buNone/>
              <a:defRPr sz="7748" b="1"/>
            </a:lvl4pPr>
            <a:lvl5pPr marL="8855964" indent="0">
              <a:buNone/>
              <a:defRPr sz="7748" b="1"/>
            </a:lvl5pPr>
            <a:lvl6pPr marL="11069955" indent="0">
              <a:buNone/>
              <a:defRPr sz="7748" b="1"/>
            </a:lvl6pPr>
            <a:lvl7pPr marL="13283946" indent="0">
              <a:buNone/>
              <a:defRPr sz="7748" b="1"/>
            </a:lvl7pPr>
            <a:lvl8pPr marL="15497937" indent="0">
              <a:buNone/>
              <a:defRPr sz="7748" b="1"/>
            </a:lvl8pPr>
            <a:lvl9pPr marL="17711928" indent="0">
              <a:buNone/>
              <a:defRPr sz="774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50032" y="16174551"/>
            <a:ext cx="18732571" cy="23790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416822" y="10854787"/>
            <a:ext cx="18824826" cy="5319763"/>
          </a:xfrm>
        </p:spPr>
        <p:txBody>
          <a:bodyPr anchor="b"/>
          <a:lstStyle>
            <a:lvl1pPr marL="0" indent="0">
              <a:buNone/>
              <a:defRPr sz="11622" b="1"/>
            </a:lvl1pPr>
            <a:lvl2pPr marL="2213991" indent="0">
              <a:buNone/>
              <a:defRPr sz="9685" b="1"/>
            </a:lvl2pPr>
            <a:lvl3pPr marL="4427982" indent="0">
              <a:buNone/>
              <a:defRPr sz="8717" b="1"/>
            </a:lvl3pPr>
            <a:lvl4pPr marL="6641973" indent="0">
              <a:buNone/>
              <a:defRPr sz="7748" b="1"/>
            </a:lvl4pPr>
            <a:lvl5pPr marL="8855964" indent="0">
              <a:buNone/>
              <a:defRPr sz="7748" b="1"/>
            </a:lvl5pPr>
            <a:lvl6pPr marL="11069955" indent="0">
              <a:buNone/>
              <a:defRPr sz="7748" b="1"/>
            </a:lvl6pPr>
            <a:lvl7pPr marL="13283946" indent="0">
              <a:buNone/>
              <a:defRPr sz="7748" b="1"/>
            </a:lvl7pPr>
            <a:lvl8pPr marL="15497937" indent="0">
              <a:buNone/>
              <a:defRPr sz="7748" b="1"/>
            </a:lvl8pPr>
            <a:lvl9pPr marL="17711928" indent="0">
              <a:buNone/>
              <a:defRPr sz="774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416822" y="16174551"/>
            <a:ext cx="18824826" cy="23790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F378-2454-4885-9253-196D16E72AFD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5A92-BD22-4E34-8626-570E439F46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80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F378-2454-4885-9253-196D16E72AFD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5A92-BD22-4E34-8626-570E439F46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67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F378-2454-4885-9253-196D16E72AFD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5A92-BD22-4E34-8626-570E439F46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504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0027" y="2952009"/>
            <a:ext cx="14281497" cy="10332032"/>
          </a:xfrm>
        </p:spPr>
        <p:txBody>
          <a:bodyPr anchor="b"/>
          <a:lstStyle>
            <a:lvl1pPr>
              <a:defRPr sz="1549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4826" y="6375530"/>
            <a:ext cx="22416820" cy="31467598"/>
          </a:xfrm>
        </p:spPr>
        <p:txBody>
          <a:bodyPr/>
          <a:lstStyle>
            <a:lvl1pPr>
              <a:defRPr sz="15496"/>
            </a:lvl1pPr>
            <a:lvl2pPr>
              <a:defRPr sz="13559"/>
            </a:lvl2pPr>
            <a:lvl3pPr>
              <a:defRPr sz="11622"/>
            </a:lvl3pPr>
            <a:lvl4pPr>
              <a:defRPr sz="9685"/>
            </a:lvl4pPr>
            <a:lvl5pPr>
              <a:defRPr sz="9685"/>
            </a:lvl5pPr>
            <a:lvl6pPr>
              <a:defRPr sz="9685"/>
            </a:lvl6pPr>
            <a:lvl7pPr>
              <a:defRPr sz="9685"/>
            </a:lvl7pPr>
            <a:lvl8pPr>
              <a:defRPr sz="9685"/>
            </a:lvl8pPr>
            <a:lvl9pPr>
              <a:defRPr sz="96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50027" y="13284041"/>
            <a:ext cx="14281497" cy="24610330"/>
          </a:xfrm>
        </p:spPr>
        <p:txBody>
          <a:bodyPr/>
          <a:lstStyle>
            <a:lvl1pPr marL="0" indent="0">
              <a:buNone/>
              <a:defRPr sz="7748"/>
            </a:lvl1pPr>
            <a:lvl2pPr marL="2213991" indent="0">
              <a:buNone/>
              <a:defRPr sz="6780"/>
            </a:lvl2pPr>
            <a:lvl3pPr marL="4427982" indent="0">
              <a:buNone/>
              <a:defRPr sz="5811"/>
            </a:lvl3pPr>
            <a:lvl4pPr marL="6641973" indent="0">
              <a:buNone/>
              <a:defRPr sz="4843"/>
            </a:lvl4pPr>
            <a:lvl5pPr marL="8855964" indent="0">
              <a:buNone/>
              <a:defRPr sz="4843"/>
            </a:lvl5pPr>
            <a:lvl6pPr marL="11069955" indent="0">
              <a:buNone/>
              <a:defRPr sz="4843"/>
            </a:lvl6pPr>
            <a:lvl7pPr marL="13283946" indent="0">
              <a:buNone/>
              <a:defRPr sz="4843"/>
            </a:lvl7pPr>
            <a:lvl8pPr marL="15497937" indent="0">
              <a:buNone/>
              <a:defRPr sz="4843"/>
            </a:lvl8pPr>
            <a:lvl9pPr marL="17711928" indent="0">
              <a:buNone/>
              <a:defRPr sz="48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F378-2454-4885-9253-196D16E72AFD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5A92-BD22-4E34-8626-570E439F46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60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0027" y="2952009"/>
            <a:ext cx="14281497" cy="10332032"/>
          </a:xfrm>
        </p:spPr>
        <p:txBody>
          <a:bodyPr anchor="b"/>
          <a:lstStyle>
            <a:lvl1pPr>
              <a:defRPr sz="1549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824826" y="6375530"/>
            <a:ext cx="22416820" cy="31467598"/>
          </a:xfrm>
        </p:spPr>
        <p:txBody>
          <a:bodyPr anchor="t"/>
          <a:lstStyle>
            <a:lvl1pPr marL="0" indent="0">
              <a:buNone/>
              <a:defRPr sz="15496"/>
            </a:lvl1pPr>
            <a:lvl2pPr marL="2213991" indent="0">
              <a:buNone/>
              <a:defRPr sz="13559"/>
            </a:lvl2pPr>
            <a:lvl3pPr marL="4427982" indent="0">
              <a:buNone/>
              <a:defRPr sz="11622"/>
            </a:lvl3pPr>
            <a:lvl4pPr marL="6641973" indent="0">
              <a:buNone/>
              <a:defRPr sz="9685"/>
            </a:lvl4pPr>
            <a:lvl5pPr marL="8855964" indent="0">
              <a:buNone/>
              <a:defRPr sz="9685"/>
            </a:lvl5pPr>
            <a:lvl6pPr marL="11069955" indent="0">
              <a:buNone/>
              <a:defRPr sz="9685"/>
            </a:lvl6pPr>
            <a:lvl7pPr marL="13283946" indent="0">
              <a:buNone/>
              <a:defRPr sz="9685"/>
            </a:lvl7pPr>
            <a:lvl8pPr marL="15497937" indent="0">
              <a:buNone/>
              <a:defRPr sz="9685"/>
            </a:lvl8pPr>
            <a:lvl9pPr marL="17711928" indent="0">
              <a:buNone/>
              <a:defRPr sz="968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50027" y="13284041"/>
            <a:ext cx="14281497" cy="24610330"/>
          </a:xfrm>
        </p:spPr>
        <p:txBody>
          <a:bodyPr/>
          <a:lstStyle>
            <a:lvl1pPr marL="0" indent="0">
              <a:buNone/>
              <a:defRPr sz="7748"/>
            </a:lvl1pPr>
            <a:lvl2pPr marL="2213991" indent="0">
              <a:buNone/>
              <a:defRPr sz="6780"/>
            </a:lvl2pPr>
            <a:lvl3pPr marL="4427982" indent="0">
              <a:buNone/>
              <a:defRPr sz="5811"/>
            </a:lvl3pPr>
            <a:lvl4pPr marL="6641973" indent="0">
              <a:buNone/>
              <a:defRPr sz="4843"/>
            </a:lvl4pPr>
            <a:lvl5pPr marL="8855964" indent="0">
              <a:buNone/>
              <a:defRPr sz="4843"/>
            </a:lvl5pPr>
            <a:lvl6pPr marL="11069955" indent="0">
              <a:buNone/>
              <a:defRPr sz="4843"/>
            </a:lvl6pPr>
            <a:lvl7pPr marL="13283946" indent="0">
              <a:buNone/>
              <a:defRPr sz="4843"/>
            </a:lvl7pPr>
            <a:lvl8pPr marL="15497937" indent="0">
              <a:buNone/>
              <a:defRPr sz="4843"/>
            </a:lvl8pPr>
            <a:lvl9pPr marL="17711928" indent="0">
              <a:buNone/>
              <a:defRPr sz="48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F378-2454-4885-9253-196D16E72AFD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5A92-BD22-4E34-8626-570E439F46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2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4260" y="2357517"/>
            <a:ext cx="38191619" cy="8558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4260" y="11787537"/>
            <a:ext cx="38191619" cy="28095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4260" y="41041138"/>
            <a:ext cx="9963031" cy="23575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8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1F378-2454-4885-9253-196D16E72AFD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67796" y="41041138"/>
            <a:ext cx="14944547" cy="23575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8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272847" y="41041138"/>
            <a:ext cx="9963031" cy="23575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8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E5A92-BD22-4E34-8626-570E439F46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87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27982" rtl="0" eaLnBrk="1" latinLnBrk="0" hangingPunct="1">
        <a:lnSpc>
          <a:spcPct val="90000"/>
        </a:lnSpc>
        <a:spcBef>
          <a:spcPct val="0"/>
        </a:spcBef>
        <a:buNone/>
        <a:defRPr sz="213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6996" indent="-1106996" algn="l" defTabSz="4427982" rtl="0" eaLnBrk="1" latinLnBrk="0" hangingPunct="1">
        <a:lnSpc>
          <a:spcPct val="90000"/>
        </a:lnSpc>
        <a:spcBef>
          <a:spcPts val="4843"/>
        </a:spcBef>
        <a:buFont typeface="Arial" panose="020B0604020202020204" pitchFamily="34" charset="0"/>
        <a:buChar char="•"/>
        <a:defRPr sz="13559" kern="1200">
          <a:solidFill>
            <a:schemeClr val="tx1"/>
          </a:solidFill>
          <a:latin typeface="+mn-lt"/>
          <a:ea typeface="+mn-ea"/>
          <a:cs typeface="+mn-cs"/>
        </a:defRPr>
      </a:lvl1pPr>
      <a:lvl2pPr marL="3320987" indent="-1106996" algn="l" defTabSz="4427982" rtl="0" eaLnBrk="1" latinLnBrk="0" hangingPunct="1">
        <a:lnSpc>
          <a:spcPct val="90000"/>
        </a:lnSpc>
        <a:spcBef>
          <a:spcPts val="2421"/>
        </a:spcBef>
        <a:buFont typeface="Arial" panose="020B0604020202020204" pitchFamily="34" charset="0"/>
        <a:buChar char="•"/>
        <a:defRPr sz="11622" kern="1200">
          <a:solidFill>
            <a:schemeClr val="tx1"/>
          </a:solidFill>
          <a:latin typeface="+mn-lt"/>
          <a:ea typeface="+mn-ea"/>
          <a:cs typeface="+mn-cs"/>
        </a:defRPr>
      </a:lvl2pPr>
      <a:lvl3pPr marL="5534978" indent="-1106996" algn="l" defTabSz="4427982" rtl="0" eaLnBrk="1" latinLnBrk="0" hangingPunct="1">
        <a:lnSpc>
          <a:spcPct val="90000"/>
        </a:lnSpc>
        <a:spcBef>
          <a:spcPts val="2421"/>
        </a:spcBef>
        <a:buFont typeface="Arial" panose="020B0604020202020204" pitchFamily="34" charset="0"/>
        <a:buChar char="•"/>
        <a:defRPr sz="9685" kern="1200">
          <a:solidFill>
            <a:schemeClr val="tx1"/>
          </a:solidFill>
          <a:latin typeface="+mn-lt"/>
          <a:ea typeface="+mn-ea"/>
          <a:cs typeface="+mn-cs"/>
        </a:defRPr>
      </a:lvl3pPr>
      <a:lvl4pPr marL="7748969" indent="-1106996" algn="l" defTabSz="4427982" rtl="0" eaLnBrk="1" latinLnBrk="0" hangingPunct="1">
        <a:lnSpc>
          <a:spcPct val="90000"/>
        </a:lnSpc>
        <a:spcBef>
          <a:spcPts val="2421"/>
        </a:spcBef>
        <a:buFont typeface="Arial" panose="020B0604020202020204" pitchFamily="34" charset="0"/>
        <a:buChar char="•"/>
        <a:defRPr sz="8717" kern="1200">
          <a:solidFill>
            <a:schemeClr val="tx1"/>
          </a:solidFill>
          <a:latin typeface="+mn-lt"/>
          <a:ea typeface="+mn-ea"/>
          <a:cs typeface="+mn-cs"/>
        </a:defRPr>
      </a:lvl4pPr>
      <a:lvl5pPr marL="9962960" indent="-1106996" algn="l" defTabSz="4427982" rtl="0" eaLnBrk="1" latinLnBrk="0" hangingPunct="1">
        <a:lnSpc>
          <a:spcPct val="90000"/>
        </a:lnSpc>
        <a:spcBef>
          <a:spcPts val="2421"/>
        </a:spcBef>
        <a:buFont typeface="Arial" panose="020B0604020202020204" pitchFamily="34" charset="0"/>
        <a:buChar char="•"/>
        <a:defRPr sz="8717" kern="1200">
          <a:solidFill>
            <a:schemeClr val="tx1"/>
          </a:solidFill>
          <a:latin typeface="+mn-lt"/>
          <a:ea typeface="+mn-ea"/>
          <a:cs typeface="+mn-cs"/>
        </a:defRPr>
      </a:lvl5pPr>
      <a:lvl6pPr marL="12176951" indent="-1106996" algn="l" defTabSz="4427982" rtl="0" eaLnBrk="1" latinLnBrk="0" hangingPunct="1">
        <a:lnSpc>
          <a:spcPct val="90000"/>
        </a:lnSpc>
        <a:spcBef>
          <a:spcPts val="2421"/>
        </a:spcBef>
        <a:buFont typeface="Arial" panose="020B0604020202020204" pitchFamily="34" charset="0"/>
        <a:buChar char="•"/>
        <a:defRPr sz="8717" kern="1200">
          <a:solidFill>
            <a:schemeClr val="tx1"/>
          </a:solidFill>
          <a:latin typeface="+mn-lt"/>
          <a:ea typeface="+mn-ea"/>
          <a:cs typeface="+mn-cs"/>
        </a:defRPr>
      </a:lvl6pPr>
      <a:lvl7pPr marL="14390942" indent="-1106996" algn="l" defTabSz="4427982" rtl="0" eaLnBrk="1" latinLnBrk="0" hangingPunct="1">
        <a:lnSpc>
          <a:spcPct val="90000"/>
        </a:lnSpc>
        <a:spcBef>
          <a:spcPts val="2421"/>
        </a:spcBef>
        <a:buFont typeface="Arial" panose="020B0604020202020204" pitchFamily="34" charset="0"/>
        <a:buChar char="•"/>
        <a:defRPr sz="8717" kern="1200">
          <a:solidFill>
            <a:schemeClr val="tx1"/>
          </a:solidFill>
          <a:latin typeface="+mn-lt"/>
          <a:ea typeface="+mn-ea"/>
          <a:cs typeface="+mn-cs"/>
        </a:defRPr>
      </a:lvl7pPr>
      <a:lvl8pPr marL="16604933" indent="-1106996" algn="l" defTabSz="4427982" rtl="0" eaLnBrk="1" latinLnBrk="0" hangingPunct="1">
        <a:lnSpc>
          <a:spcPct val="90000"/>
        </a:lnSpc>
        <a:spcBef>
          <a:spcPts val="2421"/>
        </a:spcBef>
        <a:buFont typeface="Arial" panose="020B0604020202020204" pitchFamily="34" charset="0"/>
        <a:buChar char="•"/>
        <a:defRPr sz="8717" kern="1200">
          <a:solidFill>
            <a:schemeClr val="tx1"/>
          </a:solidFill>
          <a:latin typeface="+mn-lt"/>
          <a:ea typeface="+mn-ea"/>
          <a:cs typeface="+mn-cs"/>
        </a:defRPr>
      </a:lvl8pPr>
      <a:lvl9pPr marL="18818924" indent="-1106996" algn="l" defTabSz="4427982" rtl="0" eaLnBrk="1" latinLnBrk="0" hangingPunct="1">
        <a:lnSpc>
          <a:spcPct val="90000"/>
        </a:lnSpc>
        <a:spcBef>
          <a:spcPts val="2421"/>
        </a:spcBef>
        <a:buFont typeface="Arial" panose="020B0604020202020204" pitchFamily="34" charset="0"/>
        <a:buChar char="•"/>
        <a:defRPr sz="87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27982" rtl="0" eaLnBrk="1" latinLnBrk="0" hangingPunct="1">
        <a:defRPr sz="8717" kern="1200">
          <a:solidFill>
            <a:schemeClr val="tx1"/>
          </a:solidFill>
          <a:latin typeface="+mn-lt"/>
          <a:ea typeface="+mn-ea"/>
          <a:cs typeface="+mn-cs"/>
        </a:defRPr>
      </a:lvl1pPr>
      <a:lvl2pPr marL="2213991" algn="l" defTabSz="4427982" rtl="0" eaLnBrk="1" latinLnBrk="0" hangingPunct="1">
        <a:defRPr sz="8717" kern="1200">
          <a:solidFill>
            <a:schemeClr val="tx1"/>
          </a:solidFill>
          <a:latin typeface="+mn-lt"/>
          <a:ea typeface="+mn-ea"/>
          <a:cs typeface="+mn-cs"/>
        </a:defRPr>
      </a:lvl2pPr>
      <a:lvl3pPr marL="4427982" algn="l" defTabSz="4427982" rtl="0" eaLnBrk="1" latinLnBrk="0" hangingPunct="1">
        <a:defRPr sz="8717" kern="1200">
          <a:solidFill>
            <a:schemeClr val="tx1"/>
          </a:solidFill>
          <a:latin typeface="+mn-lt"/>
          <a:ea typeface="+mn-ea"/>
          <a:cs typeface="+mn-cs"/>
        </a:defRPr>
      </a:lvl3pPr>
      <a:lvl4pPr marL="6641973" algn="l" defTabSz="4427982" rtl="0" eaLnBrk="1" latinLnBrk="0" hangingPunct="1">
        <a:defRPr sz="8717" kern="1200">
          <a:solidFill>
            <a:schemeClr val="tx1"/>
          </a:solidFill>
          <a:latin typeface="+mn-lt"/>
          <a:ea typeface="+mn-ea"/>
          <a:cs typeface="+mn-cs"/>
        </a:defRPr>
      </a:lvl4pPr>
      <a:lvl5pPr marL="8855964" algn="l" defTabSz="4427982" rtl="0" eaLnBrk="1" latinLnBrk="0" hangingPunct="1">
        <a:defRPr sz="8717" kern="1200">
          <a:solidFill>
            <a:schemeClr val="tx1"/>
          </a:solidFill>
          <a:latin typeface="+mn-lt"/>
          <a:ea typeface="+mn-ea"/>
          <a:cs typeface="+mn-cs"/>
        </a:defRPr>
      </a:lvl5pPr>
      <a:lvl6pPr marL="11069955" algn="l" defTabSz="4427982" rtl="0" eaLnBrk="1" latinLnBrk="0" hangingPunct="1">
        <a:defRPr sz="8717" kern="1200">
          <a:solidFill>
            <a:schemeClr val="tx1"/>
          </a:solidFill>
          <a:latin typeface="+mn-lt"/>
          <a:ea typeface="+mn-ea"/>
          <a:cs typeface="+mn-cs"/>
        </a:defRPr>
      </a:lvl6pPr>
      <a:lvl7pPr marL="13283946" algn="l" defTabSz="4427982" rtl="0" eaLnBrk="1" latinLnBrk="0" hangingPunct="1">
        <a:defRPr sz="8717" kern="1200">
          <a:solidFill>
            <a:schemeClr val="tx1"/>
          </a:solidFill>
          <a:latin typeface="+mn-lt"/>
          <a:ea typeface="+mn-ea"/>
          <a:cs typeface="+mn-cs"/>
        </a:defRPr>
      </a:lvl7pPr>
      <a:lvl8pPr marL="15497937" algn="l" defTabSz="4427982" rtl="0" eaLnBrk="1" latinLnBrk="0" hangingPunct="1">
        <a:defRPr sz="8717" kern="1200">
          <a:solidFill>
            <a:schemeClr val="tx1"/>
          </a:solidFill>
          <a:latin typeface="+mn-lt"/>
          <a:ea typeface="+mn-ea"/>
          <a:cs typeface="+mn-cs"/>
        </a:defRPr>
      </a:lvl8pPr>
      <a:lvl9pPr marL="17711928" algn="l" defTabSz="4427982" rtl="0" eaLnBrk="1" latinLnBrk="0" hangingPunct="1">
        <a:defRPr sz="87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" name="Table 68">
            <a:extLst>
              <a:ext uri="{FF2B5EF4-FFF2-40B4-BE49-F238E27FC236}">
                <a16:creationId xmlns:a16="http://schemas.microsoft.com/office/drawing/2014/main" id="{3D5D91B4-B952-39A8-0754-52E2EF8C4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235279"/>
              </p:ext>
            </p:extLst>
          </p:nvPr>
        </p:nvGraphicFramePr>
        <p:xfrm>
          <a:off x="650760" y="4206240"/>
          <a:ext cx="42978618" cy="392873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26206">
                  <a:extLst>
                    <a:ext uri="{9D8B030D-6E8A-4147-A177-3AD203B41FA5}">
                      <a16:colId xmlns:a16="http://schemas.microsoft.com/office/drawing/2014/main" val="2289311261"/>
                    </a:ext>
                  </a:extLst>
                </a:gridCol>
                <a:gridCol w="14326206">
                  <a:extLst>
                    <a:ext uri="{9D8B030D-6E8A-4147-A177-3AD203B41FA5}">
                      <a16:colId xmlns:a16="http://schemas.microsoft.com/office/drawing/2014/main" val="1736456582"/>
                    </a:ext>
                  </a:extLst>
                </a:gridCol>
                <a:gridCol w="14326206">
                  <a:extLst>
                    <a:ext uri="{9D8B030D-6E8A-4147-A177-3AD203B41FA5}">
                      <a16:colId xmlns:a16="http://schemas.microsoft.com/office/drawing/2014/main" val="280280587"/>
                    </a:ext>
                  </a:extLst>
                </a:gridCol>
              </a:tblGrid>
              <a:tr h="1793293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bg1"/>
                        </a:solidFill>
                        <a:latin typeface="Tintin" panose="020B080305030202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extLst>
                          <a:ext uri="{96DAC541-7B7A-43D3-8B79-37D633B846F1}">
                            <asvg:svgBlip xmlns:asvg="http://schemas.microsoft.com/office/drawing/2016/SVG/main" r:embed="rId3"/>
                          </a:ext>
                        </a:extLst>
                      </a:blip>
                      <a:srcRect/>
                      <a:stretch>
                        <a:fillRect b="-7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Tintin" panose="020B080305030202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>
                        <a:extLst>
                          <a:ext uri="{96DAC541-7B7A-43D3-8B79-37D633B846F1}">
                            <asvg:svgBlip xmlns:asvg="http://schemas.microsoft.com/office/drawing/2016/SVG/main" r:embed="rId5"/>
                          </a:ext>
                        </a:extLst>
                      </a:blip>
                      <a:stretch>
                        <a:fillRect b="-7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Tintin" panose="020B080305030202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>
                        <a:extLst>
                          <a:ext uri="{96DAC541-7B7A-43D3-8B79-37D633B846F1}">
                            <asvg:svgBlip xmlns:asvg="http://schemas.microsoft.com/office/drawing/2016/SVG/main" r:embed="rId7"/>
                          </a:ext>
                        </a:extLst>
                      </a:blip>
                      <a:stretch>
                        <a:fillRect b="-7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780286315"/>
                  </a:ext>
                </a:extLst>
              </a:tr>
              <a:tr h="37494026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Tintin" panose="020B080305030202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Tintin" panose="020B080305030202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Tintin" panose="020B080305030202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0321541"/>
                  </a:ext>
                </a:extLst>
              </a:tr>
            </a:tbl>
          </a:graphicData>
        </a:graphic>
      </p:graphicFrame>
      <p:pic>
        <p:nvPicPr>
          <p:cNvPr id="115" name="Picture 114">
            <a:extLst>
              <a:ext uri="{FF2B5EF4-FFF2-40B4-BE49-F238E27FC236}">
                <a16:creationId xmlns:a16="http://schemas.microsoft.com/office/drawing/2014/main" id="{765A2929-1AF6-8186-94A6-A93EFA9389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6725" y="6365056"/>
            <a:ext cx="12596029" cy="36306944"/>
          </a:xfrm>
          <a:prstGeom prst="rect">
            <a:avLst/>
          </a:prstGeom>
        </p:spPr>
      </p:pic>
      <p:sp>
        <p:nvSpPr>
          <p:cNvPr id="155" name="TextBox 154">
            <a:extLst>
              <a:ext uri="{FF2B5EF4-FFF2-40B4-BE49-F238E27FC236}">
                <a16:creationId xmlns:a16="http://schemas.microsoft.com/office/drawing/2014/main" id="{016D527F-CD2B-A1B0-E17B-C91BD59C75FE}"/>
              </a:ext>
            </a:extLst>
          </p:cNvPr>
          <p:cNvSpPr txBox="1"/>
          <p:nvPr/>
        </p:nvSpPr>
        <p:spPr>
          <a:xfrm>
            <a:off x="650760" y="330637"/>
            <a:ext cx="42978618" cy="3477875"/>
          </a:xfrm>
          <a:prstGeom prst="rect">
            <a:avLst/>
          </a:prstGeom>
          <a:ln w="203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1000" dirty="0">
                <a:latin typeface="London Tube" pitchFamily="2" charset="0"/>
              </a:rPr>
              <a:t>THE JOURNEY THROUGH SOCIOLOGY </a:t>
            </a:r>
          </a:p>
          <a:p>
            <a:pPr algn="ctr"/>
            <a:r>
              <a:rPr lang="en-GB" sz="11000" dirty="0">
                <a:latin typeface="London Tube" pitchFamily="2" charset="0"/>
              </a:rPr>
              <a:t>@ WYMONDHAM COLLEGE </a:t>
            </a:r>
          </a:p>
        </p:txBody>
      </p:sp>
      <p:pic>
        <p:nvPicPr>
          <p:cNvPr id="1026" name="Picture 2" descr="AQA – education charity providing GCSEs, A-levels and support">
            <a:extLst>
              <a:ext uri="{FF2B5EF4-FFF2-40B4-BE49-F238E27FC236}">
                <a16:creationId xmlns:a16="http://schemas.microsoft.com/office/drawing/2014/main" id="{A2D164D4-ABE5-4006-158A-90D100A53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3" b="22412"/>
          <a:stretch/>
        </p:blipFill>
        <p:spPr bwMode="auto">
          <a:xfrm>
            <a:off x="37847767" y="661708"/>
            <a:ext cx="5293931" cy="275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ymondham College">
            <a:extLst>
              <a:ext uri="{FF2B5EF4-FFF2-40B4-BE49-F238E27FC236}">
                <a16:creationId xmlns:a16="http://schemas.microsoft.com/office/drawing/2014/main" id="{C9E5CCA5-748A-8531-0CB8-6435CF7C0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8" t="6176" b="5723"/>
          <a:stretch/>
        </p:blipFill>
        <p:spPr bwMode="auto">
          <a:xfrm>
            <a:off x="882316" y="545432"/>
            <a:ext cx="3246319" cy="306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026">
            <a:extLst>
              <a:ext uri="{FF2B5EF4-FFF2-40B4-BE49-F238E27FC236}">
                <a16:creationId xmlns:a16="http://schemas.microsoft.com/office/drawing/2014/main" id="{82EE98AB-791A-4ED3-335A-A6D3BC532C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040152" y="6365056"/>
            <a:ext cx="12199834" cy="36457942"/>
          </a:xfrm>
          <a:prstGeom prst="rect">
            <a:avLst/>
          </a:prstGeom>
        </p:spPr>
      </p:pic>
      <p:pic>
        <p:nvPicPr>
          <p:cNvPr id="1030" name="Picture 1029">
            <a:extLst>
              <a:ext uri="{FF2B5EF4-FFF2-40B4-BE49-F238E27FC236}">
                <a16:creationId xmlns:a16="http://schemas.microsoft.com/office/drawing/2014/main" id="{111AA038-9702-640A-E8F7-CDD6030F81D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77384" y="6932918"/>
            <a:ext cx="12199834" cy="3528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78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London Tube</vt:lpstr>
      <vt:lpstr>Tintin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Kimberley Constable</dc:creator>
  <cp:lastModifiedBy>Kimberley Constable</cp:lastModifiedBy>
  <cp:revision>1</cp:revision>
  <dcterms:created xsi:type="dcterms:W3CDTF">2022-10-20T17:20:31Z</dcterms:created>
  <dcterms:modified xsi:type="dcterms:W3CDTF">2022-10-20T17:43:39Z</dcterms:modified>
</cp:coreProperties>
</file>