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88163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75B26-B435-4FC2-AF44-1A465EE02FF0}" v="1" dt="2023-08-05T13:27:26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3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ey Constable" userId="1c67c54c78895851" providerId="LiveId" clId="{38575B26-B435-4FC2-AF44-1A465EE02FF0}"/>
    <pc:docChg chg="modSld">
      <pc:chgData name="Kimberley Constable" userId="1c67c54c78895851" providerId="LiveId" clId="{38575B26-B435-4FC2-AF44-1A465EE02FF0}" dt="2023-08-05T13:27:26.871" v="0" actId="5736"/>
      <pc:docMkLst>
        <pc:docMk/>
      </pc:docMkLst>
      <pc:sldChg chg="modSp">
        <pc:chgData name="Kimberley Constable" userId="1c67c54c78895851" providerId="LiveId" clId="{38575B26-B435-4FC2-AF44-1A465EE02FF0}" dt="2023-08-05T13:27:26.871" v="0" actId="5736"/>
        <pc:sldMkLst>
          <pc:docMk/>
          <pc:sldMk cId="1095742036" sldId="256"/>
        </pc:sldMkLst>
        <pc:spChg chg="mod">
          <ac:chgData name="Kimberley Constable" userId="1c67c54c78895851" providerId="LiveId" clId="{38575B26-B435-4FC2-AF44-1A465EE02FF0}" dt="2023-08-05T13:27:26.871" v="0" actId="5736"/>
          <ac:spMkLst>
            <pc:docMk/>
            <pc:sldMk cId="1095742036" sldId="256"/>
            <ac:spMk id="4" creationId="{67600356-91B9-B172-AB8B-BFBDCAA917FA}"/>
          </ac:spMkLst>
        </pc:spChg>
        <pc:spChg chg="mod">
          <ac:chgData name="Kimberley Constable" userId="1c67c54c78895851" providerId="LiveId" clId="{38575B26-B435-4FC2-AF44-1A465EE02FF0}" dt="2023-08-05T13:27:26.871" v="0" actId="5736"/>
          <ac:spMkLst>
            <pc:docMk/>
            <pc:sldMk cId="1095742036" sldId="256"/>
            <ac:spMk id="7" creationId="{BBEF1553-480E-9BF4-4909-0E4CCF7BA286}"/>
          </ac:spMkLst>
        </pc:spChg>
        <pc:spChg chg="mod">
          <ac:chgData name="Kimberley Constable" userId="1c67c54c78895851" providerId="LiveId" clId="{38575B26-B435-4FC2-AF44-1A465EE02FF0}" dt="2023-08-05T13:27:26.871" v="0" actId="5736"/>
          <ac:spMkLst>
            <pc:docMk/>
            <pc:sldMk cId="1095742036" sldId="256"/>
            <ac:spMk id="8" creationId="{56BA2241-85EA-8300-8190-FAE14939A8DF}"/>
          </ac:spMkLst>
        </pc:spChg>
        <pc:spChg chg="mod">
          <ac:chgData name="Kimberley Constable" userId="1c67c54c78895851" providerId="LiveId" clId="{38575B26-B435-4FC2-AF44-1A465EE02FF0}" dt="2023-08-05T13:27:26.871" v="0" actId="5736"/>
          <ac:spMkLst>
            <pc:docMk/>
            <pc:sldMk cId="1095742036" sldId="256"/>
            <ac:spMk id="9" creationId="{DA2DD5D5-8A34-7A47-6672-4BA73BB1074F}"/>
          </ac:spMkLst>
        </pc:spChg>
        <pc:spChg chg="mod">
          <ac:chgData name="Kimberley Constable" userId="1c67c54c78895851" providerId="LiveId" clId="{38575B26-B435-4FC2-AF44-1A465EE02FF0}" dt="2023-08-05T13:27:26.871" v="0" actId="5736"/>
          <ac:spMkLst>
            <pc:docMk/>
            <pc:sldMk cId="1095742036" sldId="256"/>
            <ac:spMk id="10" creationId="{DC309BE6-556E-C966-0B1D-F3032C80C903}"/>
          </ac:spMkLst>
        </pc:spChg>
        <pc:spChg chg="mod">
          <ac:chgData name="Kimberley Constable" userId="1c67c54c78895851" providerId="LiveId" clId="{38575B26-B435-4FC2-AF44-1A465EE02FF0}" dt="2023-08-05T13:27:26.871" v="0" actId="5736"/>
          <ac:spMkLst>
            <pc:docMk/>
            <pc:sldMk cId="1095742036" sldId="256"/>
            <ac:spMk id="31" creationId="{9D04763C-E4E7-0F8C-EAF9-3601E17AB860}"/>
          </ac:spMkLst>
        </pc:spChg>
        <pc:spChg chg="mod">
          <ac:chgData name="Kimberley Constable" userId="1c67c54c78895851" providerId="LiveId" clId="{38575B26-B435-4FC2-AF44-1A465EE02FF0}" dt="2023-08-05T13:27:26.871" v="0" actId="5736"/>
          <ac:spMkLst>
            <pc:docMk/>
            <pc:sldMk cId="1095742036" sldId="256"/>
            <ac:spMk id="32" creationId="{F5FB0386-53C4-9E1D-8E43-6D8B3E528984}"/>
          </ac:spMkLst>
        </pc:spChg>
        <pc:spChg chg="mod">
          <ac:chgData name="Kimberley Constable" userId="1c67c54c78895851" providerId="LiveId" clId="{38575B26-B435-4FC2-AF44-1A465EE02FF0}" dt="2023-08-05T13:27:26.871" v="0" actId="5736"/>
          <ac:spMkLst>
            <pc:docMk/>
            <pc:sldMk cId="1095742036" sldId="256"/>
            <ac:spMk id="33" creationId="{ACEC742E-293D-2D08-7A02-B38FB7D05A52}"/>
          </ac:spMkLst>
        </pc:spChg>
        <pc:spChg chg="mod">
          <ac:chgData name="Kimberley Constable" userId="1c67c54c78895851" providerId="LiveId" clId="{38575B26-B435-4FC2-AF44-1A465EE02FF0}" dt="2023-08-05T13:27:26.871" v="0" actId="5736"/>
          <ac:spMkLst>
            <pc:docMk/>
            <pc:sldMk cId="1095742036" sldId="256"/>
            <ac:spMk id="35" creationId="{0016FAA4-065F-A2A2-3089-FA54B197124C}"/>
          </ac:spMkLst>
        </pc:spChg>
        <pc:spChg chg="mod">
          <ac:chgData name="Kimberley Constable" userId="1c67c54c78895851" providerId="LiveId" clId="{38575B26-B435-4FC2-AF44-1A465EE02FF0}" dt="2023-08-05T13:27:26.871" v="0" actId="5736"/>
          <ac:spMkLst>
            <pc:docMk/>
            <pc:sldMk cId="1095742036" sldId="256"/>
            <ac:spMk id="38" creationId="{426C42C4-706D-0CBA-7072-2F82D7CF8960}"/>
          </ac:spMkLst>
        </pc:spChg>
        <pc:graphicFrameChg chg="mod">
          <ac:chgData name="Kimberley Constable" userId="1c67c54c78895851" providerId="LiveId" clId="{38575B26-B435-4FC2-AF44-1A465EE02FF0}" dt="2023-08-05T13:27:26.871" v="0" actId="5736"/>
          <ac:graphicFrameMkLst>
            <pc:docMk/>
            <pc:sldMk cId="1095742036" sldId="256"/>
            <ac:graphicFrameMk id="11" creationId="{280D438C-8472-7E3A-B408-F8C873970AB5}"/>
          </ac:graphicFrameMkLst>
        </pc:graphicFrameChg>
        <pc:graphicFrameChg chg="mod">
          <ac:chgData name="Kimberley Constable" userId="1c67c54c78895851" providerId="LiveId" clId="{38575B26-B435-4FC2-AF44-1A465EE02FF0}" dt="2023-08-05T13:27:26.871" v="0" actId="5736"/>
          <ac:graphicFrameMkLst>
            <pc:docMk/>
            <pc:sldMk cId="1095742036" sldId="256"/>
            <ac:graphicFrameMk id="15" creationId="{EF8BB7AF-4442-1DA7-0470-E1C56E5A0A4B}"/>
          </ac:graphicFrameMkLst>
        </pc:graphicFrameChg>
        <pc:graphicFrameChg chg="mod">
          <ac:chgData name="Kimberley Constable" userId="1c67c54c78895851" providerId="LiveId" clId="{38575B26-B435-4FC2-AF44-1A465EE02FF0}" dt="2023-08-05T13:27:26.871" v="0" actId="5736"/>
          <ac:graphicFrameMkLst>
            <pc:docMk/>
            <pc:sldMk cId="1095742036" sldId="256"/>
            <ac:graphicFrameMk id="16" creationId="{678222B2-B431-6B40-8663-65917FF260F9}"/>
          </ac:graphicFrameMkLst>
        </pc:graphicFrameChg>
        <pc:graphicFrameChg chg="mod">
          <ac:chgData name="Kimberley Constable" userId="1c67c54c78895851" providerId="LiveId" clId="{38575B26-B435-4FC2-AF44-1A465EE02FF0}" dt="2023-08-05T13:27:26.871" v="0" actId="5736"/>
          <ac:graphicFrameMkLst>
            <pc:docMk/>
            <pc:sldMk cId="1095742036" sldId="256"/>
            <ac:graphicFrameMk id="17" creationId="{7C806A45-6820-0C8F-D321-07E1A849B823}"/>
          </ac:graphicFrameMkLst>
        </pc:graphicFrameChg>
        <pc:graphicFrameChg chg="mod">
          <ac:chgData name="Kimberley Constable" userId="1c67c54c78895851" providerId="LiveId" clId="{38575B26-B435-4FC2-AF44-1A465EE02FF0}" dt="2023-08-05T13:27:26.871" v="0" actId="5736"/>
          <ac:graphicFrameMkLst>
            <pc:docMk/>
            <pc:sldMk cId="1095742036" sldId="256"/>
            <ac:graphicFrameMk id="18" creationId="{55E40B74-BB9A-5E89-2DEA-03DDA107F577}"/>
          </ac:graphicFrameMkLst>
        </pc:graphicFrameChg>
        <pc:graphicFrameChg chg="mod">
          <ac:chgData name="Kimberley Constable" userId="1c67c54c78895851" providerId="LiveId" clId="{38575B26-B435-4FC2-AF44-1A465EE02FF0}" dt="2023-08-05T13:27:26.871" v="0" actId="5736"/>
          <ac:graphicFrameMkLst>
            <pc:docMk/>
            <pc:sldMk cId="1095742036" sldId="256"/>
            <ac:graphicFrameMk id="19" creationId="{9F00EDC0-A126-5668-3CF8-E9E162C0397B}"/>
          </ac:graphicFrameMkLst>
        </pc:graphicFrameChg>
        <pc:graphicFrameChg chg="mod">
          <ac:chgData name="Kimberley Constable" userId="1c67c54c78895851" providerId="LiveId" clId="{38575B26-B435-4FC2-AF44-1A465EE02FF0}" dt="2023-08-05T13:27:26.871" v="0" actId="5736"/>
          <ac:graphicFrameMkLst>
            <pc:docMk/>
            <pc:sldMk cId="1095742036" sldId="256"/>
            <ac:graphicFrameMk id="20" creationId="{3A58FD4A-F94E-F8AF-DAD5-DB5EF40108C3}"/>
          </ac:graphicFrameMkLst>
        </pc:graphicFrameChg>
        <pc:graphicFrameChg chg="mod">
          <ac:chgData name="Kimberley Constable" userId="1c67c54c78895851" providerId="LiveId" clId="{38575B26-B435-4FC2-AF44-1A465EE02FF0}" dt="2023-08-05T13:27:26.871" v="0" actId="5736"/>
          <ac:graphicFrameMkLst>
            <pc:docMk/>
            <pc:sldMk cId="1095742036" sldId="256"/>
            <ac:graphicFrameMk id="21" creationId="{26445E29-EFEF-70DE-A15F-BF3491B90D3B}"/>
          </ac:graphicFrameMkLst>
        </pc:graphicFrameChg>
        <pc:graphicFrameChg chg="mod">
          <ac:chgData name="Kimberley Constable" userId="1c67c54c78895851" providerId="LiveId" clId="{38575B26-B435-4FC2-AF44-1A465EE02FF0}" dt="2023-08-05T13:27:26.871" v="0" actId="5736"/>
          <ac:graphicFrameMkLst>
            <pc:docMk/>
            <pc:sldMk cId="1095742036" sldId="256"/>
            <ac:graphicFrameMk id="22" creationId="{47D31ED4-A872-8352-FB0F-026DC2816789}"/>
          </ac:graphicFrameMkLst>
        </pc:graphicFrameChg>
        <pc:graphicFrameChg chg="mod">
          <ac:chgData name="Kimberley Constable" userId="1c67c54c78895851" providerId="LiveId" clId="{38575B26-B435-4FC2-AF44-1A465EE02FF0}" dt="2023-08-05T13:27:26.871" v="0" actId="5736"/>
          <ac:graphicFrameMkLst>
            <pc:docMk/>
            <pc:sldMk cId="1095742036" sldId="256"/>
            <ac:graphicFrameMk id="23" creationId="{3BE12F0A-0B90-D8EA-3CE5-37F686021C1E}"/>
          </ac:graphicFrameMkLst>
        </pc:graphicFrameChg>
        <pc:picChg chg="mod">
          <ac:chgData name="Kimberley Constable" userId="1c67c54c78895851" providerId="LiveId" clId="{38575B26-B435-4FC2-AF44-1A465EE02FF0}" dt="2023-08-05T13:27:26.871" v="0" actId="5736"/>
          <ac:picMkLst>
            <pc:docMk/>
            <pc:sldMk cId="1095742036" sldId="256"/>
            <ac:picMk id="6" creationId="{BA46BF84-5DE6-1B4B-D243-361F5DA4AD85}"/>
          </ac:picMkLst>
        </pc:picChg>
        <pc:picChg chg="mod">
          <ac:chgData name="Kimberley Constable" userId="1c67c54c78895851" providerId="LiveId" clId="{38575B26-B435-4FC2-AF44-1A465EE02FF0}" dt="2023-08-05T13:27:26.871" v="0" actId="5736"/>
          <ac:picMkLst>
            <pc:docMk/>
            <pc:sldMk cId="1095742036" sldId="256"/>
            <ac:picMk id="12" creationId="{048B9DA6-56E2-E7E7-32AF-1637977A3AAA}"/>
          </ac:picMkLst>
        </pc:picChg>
        <pc:picChg chg="mod">
          <ac:chgData name="Kimberley Constable" userId="1c67c54c78895851" providerId="LiveId" clId="{38575B26-B435-4FC2-AF44-1A465EE02FF0}" dt="2023-08-05T13:27:26.871" v="0" actId="5736"/>
          <ac:picMkLst>
            <pc:docMk/>
            <pc:sldMk cId="1095742036" sldId="256"/>
            <ac:picMk id="13" creationId="{6154AA6F-D887-CA11-9F05-A7A8049211C0}"/>
          </ac:picMkLst>
        </pc:picChg>
        <pc:picChg chg="mod">
          <ac:chgData name="Kimberley Constable" userId="1c67c54c78895851" providerId="LiveId" clId="{38575B26-B435-4FC2-AF44-1A465EE02FF0}" dt="2023-08-05T13:27:26.871" v="0" actId="5736"/>
          <ac:picMkLst>
            <pc:docMk/>
            <pc:sldMk cId="1095742036" sldId="256"/>
            <ac:picMk id="14" creationId="{C48B0118-3501-5CAC-761C-E0D2B051CF46}"/>
          </ac:picMkLst>
        </pc:picChg>
        <pc:picChg chg="mod">
          <ac:chgData name="Kimberley Constable" userId="1c67c54c78895851" providerId="LiveId" clId="{38575B26-B435-4FC2-AF44-1A465EE02FF0}" dt="2023-08-05T13:27:26.871" v="0" actId="5736"/>
          <ac:picMkLst>
            <pc:docMk/>
            <pc:sldMk cId="1095742036" sldId="256"/>
            <ac:picMk id="26" creationId="{D43390A7-E0E4-9A89-992F-F649AE4F9D8F}"/>
          </ac:picMkLst>
        </pc:picChg>
        <pc:picChg chg="mod">
          <ac:chgData name="Kimberley Constable" userId="1c67c54c78895851" providerId="LiveId" clId="{38575B26-B435-4FC2-AF44-1A465EE02FF0}" dt="2023-08-05T13:27:26.871" v="0" actId="5736"/>
          <ac:picMkLst>
            <pc:docMk/>
            <pc:sldMk cId="1095742036" sldId="256"/>
            <ac:picMk id="28" creationId="{CF14C84C-E208-7877-E142-4DC0EB0B50F3}"/>
          </ac:picMkLst>
        </pc:picChg>
        <pc:picChg chg="mod">
          <ac:chgData name="Kimberley Constable" userId="1c67c54c78895851" providerId="LiveId" clId="{38575B26-B435-4FC2-AF44-1A465EE02FF0}" dt="2023-08-05T13:27:26.871" v="0" actId="5736"/>
          <ac:picMkLst>
            <pc:docMk/>
            <pc:sldMk cId="1095742036" sldId="256"/>
            <ac:picMk id="29" creationId="{A9F329E9-9308-6FCB-22F7-1AE29C161296}"/>
          </ac:picMkLst>
        </pc:picChg>
        <pc:picChg chg="mod">
          <ac:chgData name="Kimberley Constable" userId="1c67c54c78895851" providerId="LiveId" clId="{38575B26-B435-4FC2-AF44-1A465EE02FF0}" dt="2023-08-05T13:27:26.871" v="0" actId="5736"/>
          <ac:picMkLst>
            <pc:docMk/>
            <pc:sldMk cId="1095742036" sldId="256"/>
            <ac:picMk id="34" creationId="{63FA0E6D-282A-23F5-2E2A-B7B4D14B046F}"/>
          </ac:picMkLst>
        </pc:picChg>
        <pc:picChg chg="mod">
          <ac:chgData name="Kimberley Constable" userId="1c67c54c78895851" providerId="LiveId" clId="{38575B26-B435-4FC2-AF44-1A465EE02FF0}" dt="2023-08-05T13:27:26.871" v="0" actId="5736"/>
          <ac:picMkLst>
            <pc:docMk/>
            <pc:sldMk cId="1095742036" sldId="256"/>
            <ac:picMk id="37" creationId="{1BE9176E-26D2-A4E3-55AD-C4D8DCD1C08B}"/>
          </ac:picMkLst>
        </pc:picChg>
        <pc:picChg chg="mod">
          <ac:chgData name="Kimberley Constable" userId="1c67c54c78895851" providerId="LiveId" clId="{38575B26-B435-4FC2-AF44-1A465EE02FF0}" dt="2023-08-05T13:27:26.871" v="0" actId="5736"/>
          <ac:picMkLst>
            <pc:docMk/>
            <pc:sldMk cId="1095742036" sldId="256"/>
            <ac:picMk id="39" creationId="{2E855C05-554F-90E8-8EE0-0680909F16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9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8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20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1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8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7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8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4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2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9582-512B-4FFD-8B1E-125F0930C47C}" type="datetimeFigureOut">
              <a:rPr lang="en-GB" smtClean="0"/>
              <a:t>05/08/2023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DD4F-8285-4A9E-9062-C13FD029C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1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6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7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80D438C-8472-7E3A-B408-F8C873970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80027"/>
              </p:ext>
            </p:extLst>
          </p:nvPr>
        </p:nvGraphicFramePr>
        <p:xfrm>
          <a:off x="588865" y="585589"/>
          <a:ext cx="5695404" cy="9318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8468">
                  <a:extLst>
                    <a:ext uri="{9D8B030D-6E8A-4147-A177-3AD203B41FA5}">
                      <a16:colId xmlns:a16="http://schemas.microsoft.com/office/drawing/2014/main" val="2221499885"/>
                    </a:ext>
                  </a:extLst>
                </a:gridCol>
                <a:gridCol w="1898468">
                  <a:extLst>
                    <a:ext uri="{9D8B030D-6E8A-4147-A177-3AD203B41FA5}">
                      <a16:colId xmlns:a16="http://schemas.microsoft.com/office/drawing/2014/main" val="56272903"/>
                    </a:ext>
                  </a:extLst>
                </a:gridCol>
                <a:gridCol w="1898468">
                  <a:extLst>
                    <a:ext uri="{9D8B030D-6E8A-4147-A177-3AD203B41FA5}">
                      <a16:colId xmlns:a16="http://schemas.microsoft.com/office/drawing/2014/main" val="754723535"/>
                    </a:ext>
                  </a:extLst>
                </a:gridCol>
              </a:tblGrid>
              <a:tr h="1455804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Drugs and Addiction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Relationships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Sexual Health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195244"/>
                  </a:ext>
                </a:extLst>
              </a:tr>
              <a:tr h="14558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LGBTQAI+</a:t>
                      </a:r>
                    </a:p>
                    <a:p>
                      <a:pPr algn="ctr"/>
                      <a:endParaRPr lang="en-GB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39054"/>
                  </a:ext>
                </a:extLst>
              </a:tr>
              <a:tr h="291160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Physical Health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WHERE CAN I FIND MORE INFORMATION AND SUPPORT?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General Support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898369"/>
                  </a:ext>
                </a:extLst>
              </a:tr>
              <a:tr h="203916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E-Safety / Digital Citizenship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Mental Health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Grief and Bereavement </a:t>
                      </a:r>
                    </a:p>
                    <a:p>
                      <a:pPr algn="ctr"/>
                      <a:endParaRPr lang="en-GB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152760"/>
                  </a:ext>
                </a:extLst>
              </a:tr>
              <a:tr h="1455804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 School </a:t>
                      </a:r>
                    </a:p>
                    <a:p>
                      <a:pPr algn="ctr"/>
                      <a:endParaRPr lang="en-GB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School </a:t>
                      </a:r>
                    </a:p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300956"/>
                  </a:ext>
                </a:extLst>
              </a:tr>
            </a:tbl>
          </a:graphicData>
        </a:graphic>
      </p:graphicFrame>
      <p:sp>
        <p:nvSpPr>
          <p:cNvPr id="4" name="Frame 3">
            <a:extLst>
              <a:ext uri="{FF2B5EF4-FFF2-40B4-BE49-F238E27FC236}">
                <a16:creationId xmlns:a16="http://schemas.microsoft.com/office/drawing/2014/main" id="{67600356-91B9-B172-AB8B-BFBDCAA917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858000" cy="9906000"/>
          </a:xfrm>
          <a:prstGeom prst="frame">
            <a:avLst>
              <a:gd name="adj1" fmla="val 899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A46BF84-5DE6-1B4B-D243-361F5DA4A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10466" r="26968" b="42410"/>
          <a:stretch/>
        </p:blipFill>
        <p:spPr>
          <a:xfrm>
            <a:off x="82055" y="62369"/>
            <a:ext cx="589173" cy="616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F1553-480E-9BF4-4909-0E4CCF7BA286}"/>
              </a:ext>
            </a:extLst>
          </p:cNvPr>
          <p:cNvSpPr txBox="1"/>
          <p:nvPr/>
        </p:nvSpPr>
        <p:spPr>
          <a:xfrm>
            <a:off x="753283" y="62369"/>
            <a:ext cx="569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PERSONAL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A2241-85EA-8300-8190-FAE14939A8DF}"/>
              </a:ext>
            </a:extLst>
          </p:cNvPr>
          <p:cNvSpPr txBox="1"/>
          <p:nvPr/>
        </p:nvSpPr>
        <p:spPr>
          <a:xfrm rot="5400000">
            <a:off x="1640113" y="4691390"/>
            <a:ext cx="978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SOCIAL 				HEALTH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DD5D5-8A34-7A47-6672-4BA73BB1074F}"/>
              </a:ext>
            </a:extLst>
          </p:cNvPr>
          <p:cNvSpPr txBox="1"/>
          <p:nvPr/>
        </p:nvSpPr>
        <p:spPr>
          <a:xfrm>
            <a:off x="835338" y="9320411"/>
            <a:ext cx="569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CITIZENSHIP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09BE6-556E-C966-0B1D-F3032C80C903}"/>
              </a:ext>
            </a:extLst>
          </p:cNvPr>
          <p:cNvSpPr txBox="1"/>
          <p:nvPr/>
        </p:nvSpPr>
        <p:spPr>
          <a:xfrm rot="16200000">
            <a:off x="-4169445" y="5085322"/>
            <a:ext cx="899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ECONOMIC 		EDUCATION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48B9DA6-56E2-E7E7-32AF-1637977A3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10466" r="26968" b="42410"/>
          <a:stretch/>
        </p:blipFill>
        <p:spPr>
          <a:xfrm>
            <a:off x="6283961" y="15530"/>
            <a:ext cx="589173" cy="616899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6154AA6F-D887-CA11-9F05-A7A804921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10466" r="26968" b="42410"/>
          <a:stretch/>
        </p:blipFill>
        <p:spPr>
          <a:xfrm>
            <a:off x="48711" y="9300720"/>
            <a:ext cx="589173" cy="616899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C48B0118-3501-5CAC-761C-E0D2B051C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10466" r="26968" b="42410"/>
          <a:stretch/>
        </p:blipFill>
        <p:spPr>
          <a:xfrm>
            <a:off x="6250617" y="9253881"/>
            <a:ext cx="589173" cy="616899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EF8BB7AF-4442-1DA7-0470-E1C56E5A0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51674"/>
              </p:ext>
            </p:extLst>
          </p:nvPr>
        </p:nvGraphicFramePr>
        <p:xfrm>
          <a:off x="637884" y="916565"/>
          <a:ext cx="1816558" cy="2463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767">
                  <a:extLst>
                    <a:ext uri="{9D8B030D-6E8A-4147-A177-3AD203B41FA5}">
                      <a16:colId xmlns:a16="http://schemas.microsoft.com/office/drawing/2014/main" val="1847441017"/>
                    </a:ext>
                  </a:extLst>
                </a:gridCol>
                <a:gridCol w="1239791">
                  <a:extLst>
                    <a:ext uri="{9D8B030D-6E8A-4147-A177-3AD203B41FA5}">
                      <a16:colId xmlns:a16="http://schemas.microsoft.com/office/drawing/2014/main" val="2430350428"/>
                    </a:ext>
                  </a:extLst>
                </a:gridCol>
              </a:tblGrid>
              <a:tr h="615891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Talk to Frank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700910"/>
                  </a:ext>
                </a:extLst>
              </a:tr>
              <a:tr h="615891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Young Minds – Drugs &amp; Alcohol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449843"/>
                  </a:ext>
                </a:extLst>
              </a:tr>
              <a:tr h="615891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Game Quitters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9671717"/>
                  </a:ext>
                </a:extLst>
              </a:tr>
              <a:tr h="615891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Health for Teens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67231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78222B2-B431-6B40-8663-65917FF26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42224"/>
              </p:ext>
            </p:extLst>
          </p:nvPr>
        </p:nvGraphicFramePr>
        <p:xfrm>
          <a:off x="2511462" y="916565"/>
          <a:ext cx="1825186" cy="108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932">
                  <a:extLst>
                    <a:ext uri="{9D8B030D-6E8A-4147-A177-3AD203B41FA5}">
                      <a16:colId xmlns:a16="http://schemas.microsoft.com/office/drawing/2014/main" val="1847441017"/>
                    </a:ext>
                  </a:extLst>
                </a:gridCol>
                <a:gridCol w="1252254">
                  <a:extLst>
                    <a:ext uri="{9D8B030D-6E8A-4147-A177-3AD203B41FA5}">
                      <a16:colId xmlns:a16="http://schemas.microsoft.com/office/drawing/2014/main" val="2430350428"/>
                    </a:ext>
                  </a:extLst>
                </a:gridCol>
              </a:tblGrid>
              <a:tr h="54278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Love is Respect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700910"/>
                  </a:ext>
                </a:extLst>
              </a:tr>
              <a:tr h="54278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Act on It Now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449843"/>
                  </a:ext>
                </a:extLst>
              </a:tr>
            </a:tbl>
          </a:graphicData>
        </a:graphic>
      </p:graphicFrame>
      <p:graphicFrame>
        <p:nvGraphicFramePr>
          <p:cNvPr id="17" name="Table 15">
            <a:extLst>
              <a:ext uri="{FF2B5EF4-FFF2-40B4-BE49-F238E27FC236}">
                <a16:creationId xmlns:a16="http://schemas.microsoft.com/office/drawing/2014/main" id="{7C806A45-6820-0C8F-D321-07E1A849B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94142"/>
              </p:ext>
            </p:extLst>
          </p:nvPr>
        </p:nvGraphicFramePr>
        <p:xfrm>
          <a:off x="4418692" y="1050783"/>
          <a:ext cx="1816558" cy="2195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741">
                  <a:extLst>
                    <a:ext uri="{9D8B030D-6E8A-4147-A177-3AD203B41FA5}">
                      <a16:colId xmlns:a16="http://schemas.microsoft.com/office/drawing/2014/main" val="1847441017"/>
                    </a:ext>
                  </a:extLst>
                </a:gridCol>
                <a:gridCol w="1253817">
                  <a:extLst>
                    <a:ext uri="{9D8B030D-6E8A-4147-A177-3AD203B41FA5}">
                      <a16:colId xmlns:a16="http://schemas.microsoft.com/office/drawing/2014/main" val="2430350428"/>
                    </a:ext>
                  </a:extLst>
                </a:gridCol>
              </a:tblGrid>
              <a:tr h="548782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SexWise</a:t>
                      </a: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700910"/>
                  </a:ext>
                </a:extLst>
              </a:tr>
              <a:tr h="548782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Health for Teens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449843"/>
                  </a:ext>
                </a:extLst>
              </a:tr>
              <a:tr h="548782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Brook Advisory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385950"/>
                  </a:ext>
                </a:extLst>
              </a:tr>
              <a:tr h="548782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Sexual Health Hub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139245"/>
                  </a:ext>
                </a:extLst>
              </a:tr>
            </a:tbl>
          </a:graphicData>
        </a:graphic>
      </p:graphicFrame>
      <p:graphicFrame>
        <p:nvGraphicFramePr>
          <p:cNvPr id="18" name="Table 15">
            <a:extLst>
              <a:ext uri="{FF2B5EF4-FFF2-40B4-BE49-F238E27FC236}">
                <a16:creationId xmlns:a16="http://schemas.microsoft.com/office/drawing/2014/main" id="{55E40B74-BB9A-5E89-2DEA-03DDA107F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85874"/>
              </p:ext>
            </p:extLst>
          </p:nvPr>
        </p:nvGraphicFramePr>
        <p:xfrm>
          <a:off x="637884" y="3903347"/>
          <a:ext cx="1816558" cy="2348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119">
                  <a:extLst>
                    <a:ext uri="{9D8B030D-6E8A-4147-A177-3AD203B41FA5}">
                      <a16:colId xmlns:a16="http://schemas.microsoft.com/office/drawing/2014/main" val="1847441017"/>
                    </a:ext>
                  </a:extLst>
                </a:gridCol>
                <a:gridCol w="1253439">
                  <a:extLst>
                    <a:ext uri="{9D8B030D-6E8A-4147-A177-3AD203B41FA5}">
                      <a16:colId xmlns:a16="http://schemas.microsoft.com/office/drawing/2014/main" val="2430350428"/>
                    </a:ext>
                  </a:extLst>
                </a:gridCol>
              </a:tblGrid>
              <a:tr h="58027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GP Direct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700910"/>
                  </a:ext>
                </a:extLst>
              </a:tr>
              <a:tr h="593394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B-Eat – Eating disorder support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449843"/>
                  </a:ext>
                </a:extLst>
              </a:tr>
              <a:tr h="593394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British Nutrition Foundation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385950"/>
                  </a:ext>
                </a:extLst>
              </a:tr>
              <a:tr h="58027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Health for Teens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0056431"/>
                  </a:ext>
                </a:extLst>
              </a:tr>
            </a:tbl>
          </a:graphicData>
        </a:graphic>
      </p:graphicFrame>
      <p:graphicFrame>
        <p:nvGraphicFramePr>
          <p:cNvPr id="19" name="Table 15">
            <a:extLst>
              <a:ext uri="{FF2B5EF4-FFF2-40B4-BE49-F238E27FC236}">
                <a16:creationId xmlns:a16="http://schemas.microsoft.com/office/drawing/2014/main" id="{9F00EDC0-A126-5668-3CF8-E9E162C03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19354"/>
              </p:ext>
            </p:extLst>
          </p:nvPr>
        </p:nvGraphicFramePr>
        <p:xfrm>
          <a:off x="4448426" y="3871326"/>
          <a:ext cx="1786824" cy="2347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950">
                  <a:extLst>
                    <a:ext uri="{9D8B030D-6E8A-4147-A177-3AD203B41FA5}">
                      <a16:colId xmlns:a16="http://schemas.microsoft.com/office/drawing/2014/main" val="1847441017"/>
                    </a:ext>
                  </a:extLst>
                </a:gridCol>
                <a:gridCol w="1212874">
                  <a:extLst>
                    <a:ext uri="{9D8B030D-6E8A-4147-A177-3AD203B41FA5}">
                      <a16:colId xmlns:a16="http://schemas.microsoft.com/office/drawing/2014/main" val="2430350428"/>
                    </a:ext>
                  </a:extLst>
                </a:gridCol>
              </a:tblGrid>
              <a:tr h="586832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Childline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700910"/>
                  </a:ext>
                </a:extLst>
              </a:tr>
              <a:tr h="586832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CEOP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449843"/>
                  </a:ext>
                </a:extLst>
              </a:tr>
              <a:tr h="586832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NSPCC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385950"/>
                  </a:ext>
                </a:extLst>
              </a:tr>
              <a:tr h="586832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Teen Talk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342985"/>
                  </a:ext>
                </a:extLst>
              </a:tr>
            </a:tbl>
          </a:graphicData>
        </a:graphic>
      </p:graphicFrame>
      <p:graphicFrame>
        <p:nvGraphicFramePr>
          <p:cNvPr id="20" name="Table 15">
            <a:extLst>
              <a:ext uri="{FF2B5EF4-FFF2-40B4-BE49-F238E27FC236}">
                <a16:creationId xmlns:a16="http://schemas.microsoft.com/office/drawing/2014/main" id="{3A58FD4A-F94E-F8AF-DAD5-DB5EF4010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390220"/>
              </p:ext>
            </p:extLst>
          </p:nvPr>
        </p:nvGraphicFramePr>
        <p:xfrm>
          <a:off x="2515776" y="2364667"/>
          <a:ext cx="1896728" cy="108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970">
                  <a:extLst>
                    <a:ext uri="{9D8B030D-6E8A-4147-A177-3AD203B41FA5}">
                      <a16:colId xmlns:a16="http://schemas.microsoft.com/office/drawing/2014/main" val="1847441017"/>
                    </a:ext>
                  </a:extLst>
                </a:gridCol>
                <a:gridCol w="1341758">
                  <a:extLst>
                    <a:ext uri="{9D8B030D-6E8A-4147-A177-3AD203B41FA5}">
                      <a16:colId xmlns:a16="http://schemas.microsoft.com/office/drawing/2014/main" val="2430350428"/>
                    </a:ext>
                  </a:extLst>
                </a:gridCol>
              </a:tblGrid>
              <a:tr h="54278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Proud Trust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700910"/>
                  </a:ext>
                </a:extLst>
              </a:tr>
              <a:tr h="54278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Young Stonewall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449843"/>
                  </a:ext>
                </a:extLst>
              </a:tr>
            </a:tbl>
          </a:graphicData>
        </a:graphic>
      </p:graphicFrame>
      <p:graphicFrame>
        <p:nvGraphicFramePr>
          <p:cNvPr id="21" name="Table 15">
            <a:extLst>
              <a:ext uri="{FF2B5EF4-FFF2-40B4-BE49-F238E27FC236}">
                <a16:creationId xmlns:a16="http://schemas.microsoft.com/office/drawing/2014/main" id="{26445E29-EFEF-70DE-A15F-BF3491B90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05743"/>
              </p:ext>
            </p:extLst>
          </p:nvPr>
        </p:nvGraphicFramePr>
        <p:xfrm>
          <a:off x="2557014" y="6695187"/>
          <a:ext cx="1816558" cy="1692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051">
                  <a:extLst>
                    <a:ext uri="{9D8B030D-6E8A-4147-A177-3AD203B41FA5}">
                      <a16:colId xmlns:a16="http://schemas.microsoft.com/office/drawing/2014/main" val="1847441017"/>
                    </a:ext>
                  </a:extLst>
                </a:gridCol>
                <a:gridCol w="1195507">
                  <a:extLst>
                    <a:ext uri="{9D8B030D-6E8A-4147-A177-3AD203B41FA5}">
                      <a16:colId xmlns:a16="http://schemas.microsoft.com/office/drawing/2014/main" val="2430350428"/>
                    </a:ext>
                  </a:extLst>
                </a:gridCol>
              </a:tblGrid>
              <a:tr h="564097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CALM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700910"/>
                  </a:ext>
                </a:extLst>
              </a:tr>
              <a:tr h="564097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Young Minds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449843"/>
                  </a:ext>
                </a:extLst>
              </a:tr>
              <a:tr h="564097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Stem4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385950"/>
                  </a:ext>
                </a:extLst>
              </a:tr>
            </a:tbl>
          </a:graphicData>
        </a:graphic>
      </p:graphicFrame>
      <p:graphicFrame>
        <p:nvGraphicFramePr>
          <p:cNvPr id="22" name="Table 15">
            <a:extLst>
              <a:ext uri="{FF2B5EF4-FFF2-40B4-BE49-F238E27FC236}">
                <a16:creationId xmlns:a16="http://schemas.microsoft.com/office/drawing/2014/main" id="{47D31ED4-A872-8352-FB0F-026DC2816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47159"/>
              </p:ext>
            </p:extLst>
          </p:nvPr>
        </p:nvGraphicFramePr>
        <p:xfrm>
          <a:off x="4431536" y="6883290"/>
          <a:ext cx="1786824" cy="886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954">
                  <a:extLst>
                    <a:ext uri="{9D8B030D-6E8A-4147-A177-3AD203B41FA5}">
                      <a16:colId xmlns:a16="http://schemas.microsoft.com/office/drawing/2014/main" val="1847441017"/>
                    </a:ext>
                  </a:extLst>
                </a:gridCol>
                <a:gridCol w="1277870">
                  <a:extLst>
                    <a:ext uri="{9D8B030D-6E8A-4147-A177-3AD203B41FA5}">
                      <a16:colId xmlns:a16="http://schemas.microsoft.com/office/drawing/2014/main" val="2430350428"/>
                    </a:ext>
                  </a:extLst>
                </a:gridCol>
              </a:tblGrid>
              <a:tr h="443121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Winston's Wish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449843"/>
                  </a:ext>
                </a:extLst>
              </a:tr>
              <a:tr h="443121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Nelsons Journey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385950"/>
                  </a:ext>
                </a:extLst>
              </a:tr>
            </a:tbl>
          </a:graphicData>
        </a:graphic>
      </p:graphicFrame>
      <p:graphicFrame>
        <p:nvGraphicFramePr>
          <p:cNvPr id="23" name="Table 15">
            <a:extLst>
              <a:ext uri="{FF2B5EF4-FFF2-40B4-BE49-F238E27FC236}">
                <a16:creationId xmlns:a16="http://schemas.microsoft.com/office/drawing/2014/main" id="{3BE12F0A-0B90-D8EA-3CE5-37F686021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40680"/>
              </p:ext>
            </p:extLst>
          </p:nvPr>
        </p:nvGraphicFramePr>
        <p:xfrm>
          <a:off x="671228" y="6883291"/>
          <a:ext cx="1844548" cy="1504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184">
                  <a:extLst>
                    <a:ext uri="{9D8B030D-6E8A-4147-A177-3AD203B41FA5}">
                      <a16:colId xmlns:a16="http://schemas.microsoft.com/office/drawing/2014/main" val="1847441017"/>
                    </a:ext>
                  </a:extLst>
                </a:gridCol>
                <a:gridCol w="1369364">
                  <a:extLst>
                    <a:ext uri="{9D8B030D-6E8A-4147-A177-3AD203B41FA5}">
                      <a16:colId xmlns:a16="http://schemas.microsoft.com/office/drawing/2014/main" val="2430350428"/>
                    </a:ext>
                  </a:extLst>
                </a:gridCol>
              </a:tblGrid>
              <a:tr h="501396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Report Remove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700910"/>
                  </a:ext>
                </a:extLst>
              </a:tr>
              <a:tr h="501396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Report harmful 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449843"/>
                  </a:ext>
                </a:extLst>
              </a:tr>
              <a:tr h="501396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Internet matters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385950"/>
                  </a:ext>
                </a:extLst>
              </a:tr>
            </a:tbl>
          </a:graphicData>
        </a:graphic>
      </p:graphicFrame>
      <p:pic>
        <p:nvPicPr>
          <p:cNvPr id="26" name="Graphic 25">
            <a:extLst>
              <a:ext uri="{FF2B5EF4-FFF2-40B4-BE49-F238E27FC236}">
                <a16:creationId xmlns:a16="http://schemas.microsoft.com/office/drawing/2014/main" id="{D43390A7-E0E4-9A89-992F-F649AE4F9D8F}"/>
              </a:ext>
            </a:extLst>
          </p:cNvPr>
          <p:cNvPicPr>
            <a:picLocks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78959" y="8623083"/>
            <a:ext cx="453602" cy="38893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F14C84C-E208-7877-E142-4DC0EB0B50F3}"/>
              </a:ext>
            </a:extLst>
          </p:cNvPr>
          <p:cNvPicPr>
            <a:picLocks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771436" y="8533418"/>
            <a:ext cx="701692" cy="58669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9F329E9-9308-6FCB-22F7-1AE29C161296}"/>
              </a:ext>
            </a:extLst>
          </p:cNvPr>
          <p:cNvPicPr>
            <a:picLocks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445287" y="8644401"/>
            <a:ext cx="460465" cy="3946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D04763C-E4E7-0F8C-EAF9-3601E17AB860}"/>
              </a:ext>
            </a:extLst>
          </p:cNvPr>
          <p:cNvSpPr txBox="1"/>
          <p:nvPr/>
        </p:nvSpPr>
        <p:spPr>
          <a:xfrm>
            <a:off x="637884" y="9014818"/>
            <a:ext cx="986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Med Centre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FB0386-53C4-9E1D-8E43-6D8B3E528984}"/>
              </a:ext>
            </a:extLst>
          </p:cNvPr>
          <p:cNvSpPr txBox="1"/>
          <p:nvPr/>
        </p:nvSpPr>
        <p:spPr>
          <a:xfrm>
            <a:off x="1525621" y="9041595"/>
            <a:ext cx="1170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Boarding Staff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EC742E-293D-2D08-7A02-B38FB7D05A52}"/>
              </a:ext>
            </a:extLst>
          </p:cNvPr>
          <p:cNvSpPr txBox="1"/>
          <p:nvPr/>
        </p:nvSpPr>
        <p:spPr>
          <a:xfrm>
            <a:off x="3575356" y="9014446"/>
            <a:ext cx="1534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Safeguarding Team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63FA0E6D-282A-23F5-2E2A-B7B4D14B046F}"/>
              </a:ext>
            </a:extLst>
          </p:cNvPr>
          <p:cNvPicPr>
            <a:picLocks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922619" y="8644401"/>
            <a:ext cx="523222" cy="47720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016FAA4-065F-A2A2-3089-FA54B197124C}"/>
              </a:ext>
            </a:extLst>
          </p:cNvPr>
          <p:cNvSpPr txBox="1"/>
          <p:nvPr/>
        </p:nvSpPr>
        <p:spPr>
          <a:xfrm>
            <a:off x="2781595" y="9015625"/>
            <a:ext cx="808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Teachers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BE9176E-26D2-A4E3-55AD-C4D8DCD1C08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786" y="8644401"/>
            <a:ext cx="498311" cy="41369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6C42C4-706D-0CBA-7072-2F82D7CF8960}"/>
              </a:ext>
            </a:extLst>
          </p:cNvPr>
          <p:cNvSpPr txBox="1"/>
          <p:nvPr/>
        </p:nvSpPr>
        <p:spPr>
          <a:xfrm>
            <a:off x="4992223" y="9023581"/>
            <a:ext cx="1333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Wellbeing Team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2E855C05-554F-90E8-8EE0-0680909F164F}"/>
              </a:ext>
            </a:extLst>
          </p:cNvPr>
          <p:cNvPicPr>
            <a:picLocks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084126" y="3608544"/>
            <a:ext cx="747345" cy="7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4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0AF789D-ABA5-479B-A8F4-F17A912FE76E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120</Words>
  <Application>Microsoft Office PowerPoint</Application>
  <PresentationFormat>A4 Paper (210x297 mm)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Constable</dc:creator>
  <cp:lastModifiedBy>Kimberley Constable</cp:lastModifiedBy>
  <cp:revision>1</cp:revision>
  <cp:lastPrinted>2023-04-25T21:37:58Z</cp:lastPrinted>
  <dcterms:created xsi:type="dcterms:W3CDTF">2023-04-25T20:05:36Z</dcterms:created>
  <dcterms:modified xsi:type="dcterms:W3CDTF">2023-08-05T13:27:27Z</dcterms:modified>
</cp:coreProperties>
</file>