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6858000" cy="9906000" type="A4"/>
  <p:notesSz cx="6888163" cy="96710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F459D-65DE-4B0F-83F3-B10C48BA9B87}" v="3" dt="2023-03-06T14:24:07.6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2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ey Constable" userId="1c67c54c78895851" providerId="LiveId" clId="{B2625431-5D54-43CB-BB2D-8BA40F76E923}"/>
    <pc:docChg chg="custSel modSld">
      <pc:chgData name="Kimberley Constable" userId="1c67c54c78895851" providerId="LiveId" clId="{B2625431-5D54-43CB-BB2D-8BA40F76E923}" dt="2022-09-11T17:42:05.650" v="18" actId="1076"/>
      <pc:docMkLst>
        <pc:docMk/>
      </pc:docMkLst>
      <pc:sldChg chg="addSp delSp modSp mod delAnim">
        <pc:chgData name="Kimberley Constable" userId="1c67c54c78895851" providerId="LiveId" clId="{B2625431-5D54-43CB-BB2D-8BA40F76E923}" dt="2022-09-11T17:42:05.650" v="18" actId="1076"/>
        <pc:sldMkLst>
          <pc:docMk/>
          <pc:sldMk cId="2897048185" sldId="257"/>
        </pc:sldMkLst>
        <pc:spChg chg="add mod">
          <ac:chgData name="Kimberley Constable" userId="1c67c54c78895851" providerId="LiveId" clId="{B2625431-5D54-43CB-BB2D-8BA40F76E923}" dt="2022-09-11T17:42:05.650" v="18" actId="1076"/>
          <ac:spMkLst>
            <pc:docMk/>
            <pc:sldMk cId="2897048185" sldId="257"/>
            <ac:spMk id="4" creationId="{BC83FE19-2622-979A-16FD-8FE8729C7EF0}"/>
          </ac:spMkLst>
        </pc:spChg>
        <pc:spChg chg="add mod">
          <ac:chgData name="Kimberley Constable" userId="1c67c54c78895851" providerId="LiveId" clId="{B2625431-5D54-43CB-BB2D-8BA40F76E923}" dt="2022-09-11T17:42:00.744" v="15" actId="20577"/>
          <ac:spMkLst>
            <pc:docMk/>
            <pc:sldMk cId="2897048185" sldId="257"/>
            <ac:spMk id="5" creationId="{30C6FFC0-EA14-3EF7-8A18-891776219EB1}"/>
          </ac:spMkLst>
        </pc:spChg>
        <pc:spChg chg="add mod">
          <ac:chgData name="Kimberley Constable" userId="1c67c54c78895851" providerId="LiveId" clId="{B2625431-5D54-43CB-BB2D-8BA40F76E923}" dt="2022-09-11T17:41:54.545" v="1"/>
          <ac:spMkLst>
            <pc:docMk/>
            <pc:sldMk cId="2897048185" sldId="257"/>
            <ac:spMk id="9" creationId="{D81FACF7-B5B2-BE9B-BCAF-E6EC618B7DA3}"/>
          </ac:spMkLst>
        </pc:spChg>
        <pc:spChg chg="add mod">
          <ac:chgData name="Kimberley Constable" userId="1c67c54c78895851" providerId="LiveId" clId="{B2625431-5D54-43CB-BB2D-8BA40F76E923}" dt="2022-09-11T17:41:54.545" v="1"/>
          <ac:spMkLst>
            <pc:docMk/>
            <pc:sldMk cId="2897048185" sldId="257"/>
            <ac:spMk id="10" creationId="{DCABE4F9-CB00-F81B-95B2-0F68A149F9CD}"/>
          </ac:spMkLst>
        </pc:spChg>
        <pc:spChg chg="add mod">
          <ac:chgData name="Kimberley Constable" userId="1c67c54c78895851" providerId="LiveId" clId="{B2625431-5D54-43CB-BB2D-8BA40F76E923}" dt="2022-09-11T17:41:54.545" v="1"/>
          <ac:spMkLst>
            <pc:docMk/>
            <pc:sldMk cId="2897048185" sldId="257"/>
            <ac:spMk id="11" creationId="{9FCDDE85-9FB2-FBA3-0E05-5B016C60C084}"/>
          </ac:spMkLst>
        </pc:spChg>
        <pc:spChg chg="add mod">
          <ac:chgData name="Kimberley Constable" userId="1c67c54c78895851" providerId="LiveId" clId="{B2625431-5D54-43CB-BB2D-8BA40F76E923}" dt="2022-09-11T17:41:54.545" v="1"/>
          <ac:spMkLst>
            <pc:docMk/>
            <pc:sldMk cId="2897048185" sldId="257"/>
            <ac:spMk id="12" creationId="{61FA5E31-46F3-DB60-B020-2D766634E5AF}"/>
          </ac:spMkLst>
        </pc:spChg>
        <pc:spChg chg="del">
          <ac:chgData name="Kimberley Constable" userId="1c67c54c78895851" providerId="LiveId" clId="{B2625431-5D54-43CB-BB2D-8BA40F76E923}" dt="2022-09-11T17:41:48.300" v="0" actId="478"/>
          <ac:spMkLst>
            <pc:docMk/>
            <pc:sldMk cId="2897048185" sldId="257"/>
            <ac:spMk id="13" creationId="{76583D9A-D457-4ABF-A7A9-F87AB1625587}"/>
          </ac:spMkLst>
        </pc:spChg>
        <pc:spChg chg="del">
          <ac:chgData name="Kimberley Constable" userId="1c67c54c78895851" providerId="LiveId" clId="{B2625431-5D54-43CB-BB2D-8BA40F76E923}" dt="2022-09-11T17:41:48.300" v="0" actId="478"/>
          <ac:spMkLst>
            <pc:docMk/>
            <pc:sldMk cId="2897048185" sldId="257"/>
            <ac:spMk id="16" creationId="{4BD64213-31C5-4D98-9CFA-ECFD76E87AAB}"/>
          </ac:spMkLst>
        </pc:spChg>
        <pc:spChg chg="del">
          <ac:chgData name="Kimberley Constable" userId="1c67c54c78895851" providerId="LiveId" clId="{B2625431-5D54-43CB-BB2D-8BA40F76E923}" dt="2022-09-11T17:41:48.300" v="0" actId="478"/>
          <ac:spMkLst>
            <pc:docMk/>
            <pc:sldMk cId="2897048185" sldId="257"/>
            <ac:spMk id="17" creationId="{CB2546E3-B81F-47AD-84E4-20F5E3E44F05}"/>
          </ac:spMkLst>
        </pc:spChg>
        <pc:spChg chg="del">
          <ac:chgData name="Kimberley Constable" userId="1c67c54c78895851" providerId="LiveId" clId="{B2625431-5D54-43CB-BB2D-8BA40F76E923}" dt="2022-09-11T17:41:48.300" v="0" actId="478"/>
          <ac:spMkLst>
            <pc:docMk/>
            <pc:sldMk cId="2897048185" sldId="257"/>
            <ac:spMk id="18" creationId="{4E135EBA-937A-4E63-890D-273D5C99E799}"/>
          </ac:spMkLst>
        </pc:spChg>
        <pc:spChg chg="del">
          <ac:chgData name="Kimberley Constable" userId="1c67c54c78895851" providerId="LiveId" clId="{B2625431-5D54-43CB-BB2D-8BA40F76E923}" dt="2022-09-11T17:41:48.300" v="0" actId="478"/>
          <ac:spMkLst>
            <pc:docMk/>
            <pc:sldMk cId="2897048185" sldId="257"/>
            <ac:spMk id="19" creationId="{C3BEBC48-BB94-4759-AD53-8B455DBBC9D9}"/>
          </ac:spMkLst>
        </pc:spChg>
        <pc:spChg chg="del">
          <ac:chgData name="Kimberley Constable" userId="1c67c54c78895851" providerId="LiveId" clId="{B2625431-5D54-43CB-BB2D-8BA40F76E923}" dt="2022-09-11T17:41:48.300" v="0" actId="478"/>
          <ac:spMkLst>
            <pc:docMk/>
            <pc:sldMk cId="2897048185" sldId="257"/>
            <ac:spMk id="21" creationId="{E98D1D9F-70FB-41AD-A0B1-5D40005D3711}"/>
          </ac:spMkLst>
        </pc:spChg>
        <pc:graphicFrameChg chg="add mod">
          <ac:chgData name="Kimberley Constable" userId="1c67c54c78895851" providerId="LiveId" clId="{B2625431-5D54-43CB-BB2D-8BA40F76E923}" dt="2022-09-11T17:41:54.545" v="1"/>
          <ac:graphicFrameMkLst>
            <pc:docMk/>
            <pc:sldMk cId="2897048185" sldId="257"/>
            <ac:graphicFrameMk id="3" creationId="{D8501ECA-98A0-E7E5-CE58-709839C1D080}"/>
          </ac:graphicFrameMkLst>
        </pc:graphicFrameChg>
        <pc:graphicFrameChg chg="add mod">
          <ac:chgData name="Kimberley Constable" userId="1c67c54c78895851" providerId="LiveId" clId="{B2625431-5D54-43CB-BB2D-8BA40F76E923}" dt="2022-09-11T17:41:54.545" v="1"/>
          <ac:graphicFrameMkLst>
            <pc:docMk/>
            <pc:sldMk cId="2897048185" sldId="257"/>
            <ac:graphicFrameMk id="6" creationId="{D4A02A02-599A-ED41-A512-E5688299E14F}"/>
          </ac:graphicFrameMkLst>
        </pc:graphicFrameChg>
        <pc:graphicFrameChg chg="add mod">
          <ac:chgData name="Kimberley Constable" userId="1c67c54c78895851" providerId="LiveId" clId="{B2625431-5D54-43CB-BB2D-8BA40F76E923}" dt="2022-09-11T17:41:54.545" v="1"/>
          <ac:graphicFrameMkLst>
            <pc:docMk/>
            <pc:sldMk cId="2897048185" sldId="257"/>
            <ac:graphicFrameMk id="8" creationId="{4103D73F-F071-5FD2-ECBF-67A57D6C0C46}"/>
          </ac:graphicFrameMkLst>
        </pc:graphicFrameChg>
        <pc:graphicFrameChg chg="del">
          <ac:chgData name="Kimberley Constable" userId="1c67c54c78895851" providerId="LiveId" clId="{B2625431-5D54-43CB-BB2D-8BA40F76E923}" dt="2022-09-11T17:41:48.300" v="0" actId="478"/>
          <ac:graphicFrameMkLst>
            <pc:docMk/>
            <pc:sldMk cId="2897048185" sldId="257"/>
            <ac:graphicFrameMk id="14" creationId="{21EBA4B0-FD35-4E4D-AD6E-1FAA7AD7827E}"/>
          </ac:graphicFrameMkLst>
        </pc:graphicFrameChg>
        <pc:graphicFrameChg chg="del">
          <ac:chgData name="Kimberley Constable" userId="1c67c54c78895851" providerId="LiveId" clId="{B2625431-5D54-43CB-BB2D-8BA40F76E923}" dt="2022-09-11T17:41:48.300" v="0" actId="478"/>
          <ac:graphicFrameMkLst>
            <pc:docMk/>
            <pc:sldMk cId="2897048185" sldId="257"/>
            <ac:graphicFrameMk id="15" creationId="{7918648F-2390-4D63-B25D-F257AF723627}"/>
          </ac:graphicFrameMkLst>
        </pc:graphicFrameChg>
        <pc:graphicFrameChg chg="del">
          <ac:chgData name="Kimberley Constable" userId="1c67c54c78895851" providerId="LiveId" clId="{B2625431-5D54-43CB-BB2D-8BA40F76E923}" dt="2022-09-11T17:41:48.300" v="0" actId="478"/>
          <ac:graphicFrameMkLst>
            <pc:docMk/>
            <pc:sldMk cId="2897048185" sldId="257"/>
            <ac:graphicFrameMk id="20" creationId="{1F62448F-207F-413F-8C11-48EB6D02A505}"/>
          </ac:graphicFrameMkLst>
        </pc:graphicFrameChg>
        <pc:graphicFrameChg chg="add mod">
          <ac:chgData name="Kimberley Constable" userId="1c67c54c78895851" providerId="LiveId" clId="{B2625431-5D54-43CB-BB2D-8BA40F76E923}" dt="2022-09-11T17:41:54.545" v="1"/>
          <ac:graphicFrameMkLst>
            <pc:docMk/>
            <pc:sldMk cId="2897048185" sldId="257"/>
            <ac:graphicFrameMk id="22" creationId="{21E013B7-1823-8DB0-8CD7-4EA9CC17D0CC}"/>
          </ac:graphicFrameMkLst>
        </pc:graphicFrameChg>
      </pc:sldChg>
    </pc:docChg>
  </pc:docChgLst>
  <pc:docChgLst>
    <pc:chgData name="Kimberley Constable" userId="1c67c54c78895851" providerId="LiveId" clId="{D7CCD0B6-F3E5-494B-8FB2-C75B6251978F}"/>
    <pc:docChg chg="modSld">
      <pc:chgData name="Kimberley Constable" userId="1c67c54c78895851" providerId="LiveId" clId="{D7CCD0B6-F3E5-494B-8FB2-C75B6251978F}" dt="2023-01-16T17:25:29.558" v="18" actId="6549"/>
      <pc:docMkLst>
        <pc:docMk/>
      </pc:docMkLst>
      <pc:sldChg chg="modSp mod">
        <pc:chgData name="Kimberley Constable" userId="1c67c54c78895851" providerId="LiveId" clId="{D7CCD0B6-F3E5-494B-8FB2-C75B6251978F}" dt="2023-01-16T17:25:29.558" v="18" actId="6549"/>
        <pc:sldMkLst>
          <pc:docMk/>
          <pc:sldMk cId="2897048185" sldId="257"/>
        </pc:sldMkLst>
        <pc:spChg chg="mod">
          <ac:chgData name="Kimberley Constable" userId="1c67c54c78895851" providerId="LiveId" clId="{D7CCD0B6-F3E5-494B-8FB2-C75B6251978F}" dt="2023-01-16T17:25:29.558" v="18" actId="6549"/>
          <ac:spMkLst>
            <pc:docMk/>
            <pc:sldMk cId="2897048185" sldId="257"/>
            <ac:spMk id="5" creationId="{30C6FFC0-EA14-3EF7-8A18-891776219EB1}"/>
          </ac:spMkLst>
        </pc:spChg>
      </pc:sldChg>
    </pc:docChg>
  </pc:docChgLst>
  <pc:docChgLst>
    <pc:chgData name="Kimberley Constable" userId="1c67c54c78895851" providerId="LiveId" clId="{66F866D8-DDD8-436F-BCBB-1B9BD2CE6053}"/>
    <pc:docChg chg="custSel delSld modSld">
      <pc:chgData name="Kimberley Constable" userId="1c67c54c78895851" providerId="LiveId" clId="{66F866D8-DDD8-436F-BCBB-1B9BD2CE6053}" dt="2022-02-02T14:05:07.879" v="3"/>
      <pc:docMkLst>
        <pc:docMk/>
      </pc:docMkLst>
      <pc:sldChg chg="delSp modSp mod delAnim">
        <pc:chgData name="Kimberley Constable" userId="1c67c54c78895851" providerId="LiveId" clId="{66F866D8-DDD8-436F-BCBB-1B9BD2CE6053}" dt="2022-02-02T14:05:07.879" v="3"/>
        <pc:sldMkLst>
          <pc:docMk/>
          <pc:sldMk cId="2897048185" sldId="257"/>
        </pc:sldMkLst>
        <pc:spChg chg="mod">
          <ac:chgData name="Kimberley Constable" userId="1c67c54c78895851" providerId="LiveId" clId="{66F866D8-DDD8-436F-BCBB-1B9BD2CE6053}" dt="2022-02-02T14:05:07.879" v="3"/>
          <ac:spMkLst>
            <pc:docMk/>
            <pc:sldMk cId="2897048185" sldId="257"/>
            <ac:spMk id="13" creationId="{76583D9A-D457-4ABF-A7A9-F87AB1625587}"/>
          </ac:spMkLst>
        </pc:spChg>
        <pc:spChg chg="mod">
          <ac:chgData name="Kimberley Constable" userId="1c67c54c78895851" providerId="LiveId" clId="{66F866D8-DDD8-436F-BCBB-1B9BD2CE6053}" dt="2022-02-02T14:04:56.651" v="2"/>
          <ac:spMkLst>
            <pc:docMk/>
            <pc:sldMk cId="2897048185" sldId="257"/>
            <ac:spMk id="21" creationId="{E98D1D9F-70FB-41AD-A0B1-5D40005D3711}"/>
          </ac:spMkLst>
        </pc:spChg>
        <pc:spChg chg="del">
          <ac:chgData name="Kimberley Constable" userId="1c67c54c78895851" providerId="LiveId" clId="{66F866D8-DDD8-436F-BCBB-1B9BD2CE6053}" dt="2022-02-02T14:04:43.887" v="0" actId="478"/>
          <ac:spMkLst>
            <pc:docMk/>
            <pc:sldMk cId="2897048185" sldId="257"/>
            <ac:spMk id="22" creationId="{BBE1C060-9A99-494A-BDB5-AD8DA9C33E10}"/>
          </ac:spMkLst>
        </pc:spChg>
        <pc:graphicFrameChg chg="del">
          <ac:chgData name="Kimberley Constable" userId="1c67c54c78895851" providerId="LiveId" clId="{66F866D8-DDD8-436F-BCBB-1B9BD2CE6053}" dt="2022-02-02T14:04:43.887" v="0" actId="478"/>
          <ac:graphicFrameMkLst>
            <pc:docMk/>
            <pc:sldMk cId="2897048185" sldId="257"/>
            <ac:graphicFrameMk id="23" creationId="{05346EEC-8034-47A2-9247-ABBA470DE457}"/>
          </ac:graphicFrameMkLst>
        </pc:graphicFrameChg>
      </pc:sldChg>
      <pc:sldChg chg="del">
        <pc:chgData name="Kimberley Constable" userId="1c67c54c78895851" providerId="LiveId" clId="{66F866D8-DDD8-436F-BCBB-1B9BD2CE6053}" dt="2022-02-02T14:04:45.185" v="1" actId="47"/>
        <pc:sldMkLst>
          <pc:docMk/>
          <pc:sldMk cId="3699472838" sldId="258"/>
        </pc:sldMkLst>
      </pc:sldChg>
    </pc:docChg>
  </pc:docChgLst>
  <pc:docChgLst>
    <pc:chgData name="Kimberley Constable" userId="1c67c54c78895851" providerId="LiveId" clId="{64AA26FC-114C-411F-826E-C16257CD381B}"/>
    <pc:docChg chg="custSel addSld modSld">
      <pc:chgData name="Kimberley Constable" userId="1c67c54c78895851" providerId="LiveId" clId="{64AA26FC-114C-411F-826E-C16257CD381B}" dt="2022-01-02T16:10:06.745" v="42" actId="167"/>
      <pc:docMkLst>
        <pc:docMk/>
      </pc:docMkLst>
      <pc:sldChg chg="addSp delSp modSp mod modAnim">
        <pc:chgData name="Kimberley Constable" userId="1c67c54c78895851" providerId="LiveId" clId="{64AA26FC-114C-411F-826E-C16257CD381B}" dt="2022-01-02T16:08:10.788" v="23" actId="403"/>
        <pc:sldMkLst>
          <pc:docMk/>
          <pc:sldMk cId="2897048185" sldId="257"/>
        </pc:sldMkLst>
        <pc:spChg chg="del">
          <ac:chgData name="Kimberley Constable" userId="1c67c54c78895851" providerId="LiveId" clId="{64AA26FC-114C-411F-826E-C16257CD381B}" dt="2022-01-02T16:06:41.102" v="0" actId="478"/>
          <ac:spMkLst>
            <pc:docMk/>
            <pc:sldMk cId="2897048185" sldId="257"/>
            <ac:spMk id="8" creationId="{00000000-0000-0000-0000-000000000000}"/>
          </ac:spMkLst>
        </pc:spChg>
        <pc:spChg chg="add mod">
          <ac:chgData name="Kimberley Constable" userId="1c67c54c78895851" providerId="LiveId" clId="{64AA26FC-114C-411F-826E-C16257CD381B}" dt="2022-01-02T16:07:13.765" v="6" actId="1076"/>
          <ac:spMkLst>
            <pc:docMk/>
            <pc:sldMk cId="2897048185" sldId="257"/>
            <ac:spMk id="13" creationId="{76583D9A-D457-4ABF-A7A9-F87AB1625587}"/>
          </ac:spMkLst>
        </pc:spChg>
        <pc:spChg chg="mod">
          <ac:chgData name="Kimberley Constable" userId="1c67c54c78895851" providerId="LiveId" clId="{64AA26FC-114C-411F-826E-C16257CD381B}" dt="2022-01-02T16:07:18.093" v="7" actId="1076"/>
          <ac:spMkLst>
            <pc:docMk/>
            <pc:sldMk cId="2897048185" sldId="257"/>
            <ac:spMk id="16" creationId="{4BD64213-31C5-4D98-9CFA-ECFD76E87AAB}"/>
          </ac:spMkLst>
        </pc:spChg>
        <pc:spChg chg="mod">
          <ac:chgData name="Kimberley Constable" userId="1c67c54c78895851" providerId="LiveId" clId="{64AA26FC-114C-411F-826E-C16257CD381B}" dt="2022-01-02T16:07:18.093" v="7" actId="1076"/>
          <ac:spMkLst>
            <pc:docMk/>
            <pc:sldMk cId="2897048185" sldId="257"/>
            <ac:spMk id="17" creationId="{CB2546E3-B81F-47AD-84E4-20F5E3E44F05}"/>
          </ac:spMkLst>
        </pc:spChg>
        <pc:spChg chg="mod">
          <ac:chgData name="Kimberley Constable" userId="1c67c54c78895851" providerId="LiveId" clId="{64AA26FC-114C-411F-826E-C16257CD381B}" dt="2022-01-02T16:07:29.724" v="13" actId="1076"/>
          <ac:spMkLst>
            <pc:docMk/>
            <pc:sldMk cId="2897048185" sldId="257"/>
            <ac:spMk id="18" creationId="{4E135EBA-937A-4E63-890D-273D5C99E799}"/>
          </ac:spMkLst>
        </pc:spChg>
        <pc:spChg chg="mod">
          <ac:chgData name="Kimberley Constable" userId="1c67c54c78895851" providerId="LiveId" clId="{64AA26FC-114C-411F-826E-C16257CD381B}" dt="2022-01-02T16:07:18.093" v="7" actId="1076"/>
          <ac:spMkLst>
            <pc:docMk/>
            <pc:sldMk cId="2897048185" sldId="257"/>
            <ac:spMk id="19" creationId="{C3BEBC48-BB94-4759-AD53-8B455DBBC9D9}"/>
          </ac:spMkLst>
        </pc:spChg>
        <pc:spChg chg="add mod">
          <ac:chgData name="Kimberley Constable" userId="1c67c54c78895851" providerId="LiveId" clId="{64AA26FC-114C-411F-826E-C16257CD381B}" dt="2022-01-02T16:07:09.318" v="5" actId="255"/>
          <ac:spMkLst>
            <pc:docMk/>
            <pc:sldMk cId="2897048185" sldId="257"/>
            <ac:spMk id="21" creationId="{E98D1D9F-70FB-41AD-A0B1-5D40005D3711}"/>
          </ac:spMkLst>
        </pc:spChg>
        <pc:spChg chg="add mod">
          <ac:chgData name="Kimberley Constable" userId="1c67c54c78895851" providerId="LiveId" clId="{64AA26FC-114C-411F-826E-C16257CD381B}" dt="2022-01-02T16:08:10.788" v="23" actId="403"/>
          <ac:spMkLst>
            <pc:docMk/>
            <pc:sldMk cId="2897048185" sldId="257"/>
            <ac:spMk id="22" creationId="{BBE1C060-9A99-494A-BDB5-AD8DA9C33E10}"/>
          </ac:spMkLst>
        </pc:spChg>
        <pc:graphicFrameChg chg="del">
          <ac:chgData name="Kimberley Constable" userId="1c67c54c78895851" providerId="LiveId" clId="{64AA26FC-114C-411F-826E-C16257CD381B}" dt="2022-01-02T16:06:41.102" v="0" actId="478"/>
          <ac:graphicFrameMkLst>
            <pc:docMk/>
            <pc:sldMk cId="2897048185" sldId="257"/>
            <ac:graphicFrameMk id="4" creationId="{9DFCFC55-A0DD-4350-9BBF-1FDBB404CECF}"/>
          </ac:graphicFrameMkLst>
        </pc:graphicFrameChg>
        <pc:graphicFrameChg chg="mod">
          <ac:chgData name="Kimberley Constable" userId="1c67c54c78895851" providerId="LiveId" clId="{64AA26FC-114C-411F-826E-C16257CD381B}" dt="2022-01-02T16:07:18.093" v="7" actId="1076"/>
          <ac:graphicFrameMkLst>
            <pc:docMk/>
            <pc:sldMk cId="2897048185" sldId="257"/>
            <ac:graphicFrameMk id="14" creationId="{21EBA4B0-FD35-4E4D-AD6E-1FAA7AD7827E}"/>
          </ac:graphicFrameMkLst>
        </pc:graphicFrameChg>
        <pc:graphicFrameChg chg="mod">
          <ac:chgData name="Kimberley Constable" userId="1c67c54c78895851" providerId="LiveId" clId="{64AA26FC-114C-411F-826E-C16257CD381B}" dt="2022-01-02T16:07:18.093" v="7" actId="1076"/>
          <ac:graphicFrameMkLst>
            <pc:docMk/>
            <pc:sldMk cId="2897048185" sldId="257"/>
            <ac:graphicFrameMk id="15" creationId="{7918648F-2390-4D63-B25D-F257AF723627}"/>
          </ac:graphicFrameMkLst>
        </pc:graphicFrameChg>
        <pc:graphicFrameChg chg="mod">
          <ac:chgData name="Kimberley Constable" userId="1c67c54c78895851" providerId="LiveId" clId="{64AA26FC-114C-411F-826E-C16257CD381B}" dt="2022-01-02T16:07:18.093" v="7" actId="1076"/>
          <ac:graphicFrameMkLst>
            <pc:docMk/>
            <pc:sldMk cId="2897048185" sldId="257"/>
            <ac:graphicFrameMk id="20" creationId="{1F62448F-207F-413F-8C11-48EB6D02A505}"/>
          </ac:graphicFrameMkLst>
        </pc:graphicFrameChg>
        <pc:graphicFrameChg chg="add mod modGraphic">
          <ac:chgData name="Kimberley Constable" userId="1c67c54c78895851" providerId="LiveId" clId="{64AA26FC-114C-411F-826E-C16257CD381B}" dt="2022-01-02T16:08:06.739" v="21" actId="207"/>
          <ac:graphicFrameMkLst>
            <pc:docMk/>
            <pc:sldMk cId="2897048185" sldId="257"/>
            <ac:graphicFrameMk id="23" creationId="{05346EEC-8034-47A2-9247-ABBA470DE457}"/>
          </ac:graphicFrameMkLst>
        </pc:graphicFrameChg>
      </pc:sldChg>
      <pc:sldChg chg="addSp delSp modSp add mod delAnim modAnim">
        <pc:chgData name="Kimberley Constable" userId="1c67c54c78895851" providerId="LiveId" clId="{64AA26FC-114C-411F-826E-C16257CD381B}" dt="2022-01-02T16:10:06.745" v="42" actId="167"/>
        <pc:sldMkLst>
          <pc:docMk/>
          <pc:sldMk cId="3699472838" sldId="258"/>
        </pc:sldMkLst>
        <pc:spChg chg="add del">
          <ac:chgData name="Kimberley Constable" userId="1c67c54c78895851" providerId="LiveId" clId="{64AA26FC-114C-411F-826E-C16257CD381B}" dt="2022-01-02T16:09:17.718" v="33" actId="478"/>
          <ac:spMkLst>
            <pc:docMk/>
            <pc:sldMk cId="3699472838" sldId="258"/>
            <ac:spMk id="3" creationId="{42C085DC-B8C4-41F1-B665-D89B3A0B1B9F}"/>
          </ac:spMkLst>
        </pc:spChg>
        <pc:spChg chg="del">
          <ac:chgData name="Kimberley Constable" userId="1c67c54c78895851" providerId="LiveId" clId="{64AA26FC-114C-411F-826E-C16257CD381B}" dt="2022-01-02T16:08:33.169" v="24" actId="478"/>
          <ac:spMkLst>
            <pc:docMk/>
            <pc:sldMk cId="3699472838" sldId="258"/>
            <ac:spMk id="13" creationId="{76583D9A-D457-4ABF-A7A9-F87AB1625587}"/>
          </ac:spMkLst>
        </pc:spChg>
        <pc:spChg chg="del">
          <ac:chgData name="Kimberley Constable" userId="1c67c54c78895851" providerId="LiveId" clId="{64AA26FC-114C-411F-826E-C16257CD381B}" dt="2022-01-02T16:08:33.169" v="24" actId="478"/>
          <ac:spMkLst>
            <pc:docMk/>
            <pc:sldMk cId="3699472838" sldId="258"/>
            <ac:spMk id="21" creationId="{E98D1D9F-70FB-41AD-A0B1-5D40005D3711}"/>
          </ac:spMkLst>
        </pc:spChg>
        <pc:spChg chg="add mod">
          <ac:chgData name="Kimberley Constable" userId="1c67c54c78895851" providerId="LiveId" clId="{64AA26FC-114C-411F-826E-C16257CD381B}" dt="2022-01-02T16:08:49.266" v="30" actId="1076"/>
          <ac:spMkLst>
            <pc:docMk/>
            <pc:sldMk cId="3699472838" sldId="258"/>
            <ac:spMk id="22" creationId="{E20F6DBA-8DA9-4B5B-8FA6-CDB851FD1EC6}"/>
          </ac:spMkLst>
        </pc:spChg>
        <pc:spChg chg="add mod">
          <ac:chgData name="Kimberley Constable" userId="1c67c54c78895851" providerId="LiveId" clId="{64AA26FC-114C-411F-826E-C16257CD381B}" dt="2022-01-02T16:08:46.140" v="29" actId="1076"/>
          <ac:spMkLst>
            <pc:docMk/>
            <pc:sldMk cId="3699472838" sldId="258"/>
            <ac:spMk id="23" creationId="{8B22C037-B9A8-4FE2-BFE0-3F1564FC3ADC}"/>
          </ac:spMkLst>
        </pc:spChg>
        <pc:graphicFrameChg chg="add mod">
          <ac:chgData name="Kimberley Constable" userId="1c67c54c78895851" providerId="LiveId" clId="{64AA26FC-114C-411F-826E-C16257CD381B}" dt="2022-01-02T16:08:54.900" v="31"/>
          <ac:graphicFrameMkLst>
            <pc:docMk/>
            <pc:sldMk cId="3699472838" sldId="258"/>
            <ac:graphicFrameMk id="24" creationId="{D1445B97-7368-4A2E-9061-1E468A9B1EFB}"/>
          </ac:graphicFrameMkLst>
        </pc:graphicFrameChg>
        <pc:picChg chg="add mod">
          <ac:chgData name="Kimberley Constable" userId="1c67c54c78895851" providerId="LiveId" clId="{64AA26FC-114C-411F-826E-C16257CD381B}" dt="2022-01-02T16:10:06.745" v="42" actId="167"/>
          <ac:picMkLst>
            <pc:docMk/>
            <pc:sldMk cId="3699472838" sldId="258"/>
            <ac:picMk id="25" creationId="{135607F8-3A2D-4AB4-B69F-78C5335C614D}"/>
          </ac:picMkLst>
        </pc:picChg>
        <pc:picChg chg="add mod">
          <ac:chgData name="Kimberley Constable" userId="1c67c54c78895851" providerId="LiveId" clId="{64AA26FC-114C-411F-826E-C16257CD381B}" dt="2022-01-02T16:09:55.967" v="39" actId="14100"/>
          <ac:picMkLst>
            <pc:docMk/>
            <pc:sldMk cId="3699472838" sldId="258"/>
            <ac:picMk id="1028" creationId="{735BF19D-4471-4037-ADFE-1FFD41474F19}"/>
          </ac:picMkLst>
        </pc:picChg>
      </pc:sldChg>
    </pc:docChg>
  </pc:docChgLst>
  <pc:docChgLst>
    <pc:chgData name="Kimberley Constable" userId="1c67c54c78895851" providerId="LiveId" clId="{D1CF459D-65DE-4B0F-83F3-B10C48BA9B87}"/>
    <pc:docChg chg="undo custSel addSld delSld modSld">
      <pc:chgData name="Kimberley Constable" userId="1c67c54c78895851" providerId="LiveId" clId="{D1CF459D-65DE-4B0F-83F3-B10C48BA9B87}" dt="2023-03-06T14:32:57.067" v="121" actId="122"/>
      <pc:docMkLst>
        <pc:docMk/>
      </pc:docMkLst>
      <pc:sldChg chg="addSp delSp modSp mod">
        <pc:chgData name="Kimberley Constable" userId="1c67c54c78895851" providerId="LiveId" clId="{D1CF459D-65DE-4B0F-83F3-B10C48BA9B87}" dt="2023-03-06T14:32:57.067" v="121" actId="122"/>
        <pc:sldMkLst>
          <pc:docMk/>
          <pc:sldMk cId="2897048185" sldId="257"/>
        </pc:sldMkLst>
        <pc:spChg chg="mod">
          <ac:chgData name="Kimberley Constable" userId="1c67c54c78895851" providerId="LiveId" clId="{D1CF459D-65DE-4B0F-83F3-B10C48BA9B87}" dt="2023-03-06T14:32:57.067" v="121" actId="122"/>
          <ac:spMkLst>
            <pc:docMk/>
            <pc:sldMk cId="2897048185" sldId="257"/>
            <ac:spMk id="4" creationId="{BC83FE19-2622-979A-16FD-8FE8729C7EF0}"/>
          </ac:spMkLst>
        </pc:spChg>
        <pc:spChg chg="mod">
          <ac:chgData name="Kimberley Constable" userId="1c67c54c78895851" providerId="LiveId" clId="{D1CF459D-65DE-4B0F-83F3-B10C48BA9B87}" dt="2023-03-06T14:32:42.850" v="118" actId="122"/>
          <ac:spMkLst>
            <pc:docMk/>
            <pc:sldMk cId="2897048185" sldId="257"/>
            <ac:spMk id="5" creationId="{30C6FFC0-EA14-3EF7-8A18-891776219EB1}"/>
          </ac:spMkLst>
        </pc:spChg>
        <pc:spChg chg="mod ord">
          <ac:chgData name="Kimberley Constable" userId="1c67c54c78895851" providerId="LiveId" clId="{D1CF459D-65DE-4B0F-83F3-B10C48BA9B87}" dt="2023-03-01T13:11:50.810" v="60" actId="164"/>
          <ac:spMkLst>
            <pc:docMk/>
            <pc:sldMk cId="2897048185" sldId="257"/>
            <ac:spMk id="9" creationId="{D81FACF7-B5B2-BE9B-BCAF-E6EC618B7DA3}"/>
          </ac:spMkLst>
        </pc:spChg>
        <pc:spChg chg="mod ord">
          <ac:chgData name="Kimberley Constable" userId="1c67c54c78895851" providerId="LiveId" clId="{D1CF459D-65DE-4B0F-83F3-B10C48BA9B87}" dt="2023-03-01T13:11:50.810" v="60" actId="164"/>
          <ac:spMkLst>
            <pc:docMk/>
            <pc:sldMk cId="2897048185" sldId="257"/>
            <ac:spMk id="10" creationId="{DCABE4F9-CB00-F81B-95B2-0F68A149F9CD}"/>
          </ac:spMkLst>
        </pc:spChg>
        <pc:spChg chg="mod ord">
          <ac:chgData name="Kimberley Constable" userId="1c67c54c78895851" providerId="LiveId" clId="{D1CF459D-65DE-4B0F-83F3-B10C48BA9B87}" dt="2023-03-01T13:11:50.810" v="60" actId="164"/>
          <ac:spMkLst>
            <pc:docMk/>
            <pc:sldMk cId="2897048185" sldId="257"/>
            <ac:spMk id="11" creationId="{9FCDDE85-9FB2-FBA3-0E05-5B016C60C084}"/>
          </ac:spMkLst>
        </pc:spChg>
        <pc:spChg chg="mod ord">
          <ac:chgData name="Kimberley Constable" userId="1c67c54c78895851" providerId="LiveId" clId="{D1CF459D-65DE-4B0F-83F3-B10C48BA9B87}" dt="2023-03-01T13:11:50.810" v="60" actId="164"/>
          <ac:spMkLst>
            <pc:docMk/>
            <pc:sldMk cId="2897048185" sldId="257"/>
            <ac:spMk id="12" creationId="{61FA5E31-46F3-DB60-B020-2D766634E5AF}"/>
          </ac:spMkLst>
        </pc:spChg>
        <pc:spChg chg="mod">
          <ac:chgData name="Kimberley Constable" userId="1c67c54c78895851" providerId="LiveId" clId="{D1CF459D-65DE-4B0F-83F3-B10C48BA9B87}" dt="2023-03-01T13:08:11.742" v="37"/>
          <ac:spMkLst>
            <pc:docMk/>
            <pc:sldMk cId="2897048185" sldId="257"/>
            <ac:spMk id="14" creationId="{CFC6439F-558A-5A4F-FF82-00E8B365CA25}"/>
          </ac:spMkLst>
        </pc:spChg>
        <pc:spChg chg="mod">
          <ac:chgData name="Kimberley Constable" userId="1c67c54c78895851" providerId="LiveId" clId="{D1CF459D-65DE-4B0F-83F3-B10C48BA9B87}" dt="2023-03-01T13:08:11.742" v="37"/>
          <ac:spMkLst>
            <pc:docMk/>
            <pc:sldMk cId="2897048185" sldId="257"/>
            <ac:spMk id="23" creationId="{7822206E-2042-F6F7-76BB-46CFE76A0F3E}"/>
          </ac:spMkLst>
        </pc:spChg>
        <pc:spChg chg="mod">
          <ac:chgData name="Kimberley Constable" userId="1c67c54c78895851" providerId="LiveId" clId="{D1CF459D-65DE-4B0F-83F3-B10C48BA9B87}" dt="2023-03-01T13:08:11.742" v="37"/>
          <ac:spMkLst>
            <pc:docMk/>
            <pc:sldMk cId="2897048185" sldId="257"/>
            <ac:spMk id="24" creationId="{717A0A92-1964-0C98-4EE0-517EC84071A9}"/>
          </ac:spMkLst>
        </pc:spChg>
        <pc:spChg chg="mod">
          <ac:chgData name="Kimberley Constable" userId="1c67c54c78895851" providerId="LiveId" clId="{D1CF459D-65DE-4B0F-83F3-B10C48BA9B87}" dt="2023-03-01T13:08:11.742" v="37"/>
          <ac:spMkLst>
            <pc:docMk/>
            <pc:sldMk cId="2897048185" sldId="257"/>
            <ac:spMk id="25" creationId="{CD3A05B7-F7F1-092E-6C7C-6451D6136592}"/>
          </ac:spMkLst>
        </pc:spChg>
        <pc:spChg chg="mod">
          <ac:chgData name="Kimberley Constable" userId="1c67c54c78895851" providerId="LiveId" clId="{D1CF459D-65DE-4B0F-83F3-B10C48BA9B87}" dt="2023-03-01T13:08:11.742" v="37"/>
          <ac:spMkLst>
            <pc:docMk/>
            <pc:sldMk cId="2897048185" sldId="257"/>
            <ac:spMk id="26" creationId="{CDF79A68-4BF2-4D5B-713C-37B841A0E547}"/>
          </ac:spMkLst>
        </pc:spChg>
        <pc:grpChg chg="add mod">
          <ac:chgData name="Kimberley Constable" userId="1c67c54c78895851" providerId="LiveId" clId="{D1CF459D-65DE-4B0F-83F3-B10C48BA9B87}" dt="2023-03-01T13:11:50.810" v="60" actId="164"/>
          <ac:grpSpMkLst>
            <pc:docMk/>
            <pc:sldMk cId="2897048185" sldId="257"/>
            <ac:grpSpMk id="13" creationId="{5A3370BD-67E7-D5CF-613C-F8CA043C2E92}"/>
          </ac:grpSpMkLst>
        </pc:grpChg>
        <pc:grpChg chg="mod">
          <ac:chgData name="Kimberley Constable" userId="1c67c54c78895851" providerId="LiveId" clId="{D1CF459D-65DE-4B0F-83F3-B10C48BA9B87}" dt="2023-03-01T13:08:11.742" v="37"/>
          <ac:grpSpMkLst>
            <pc:docMk/>
            <pc:sldMk cId="2897048185" sldId="257"/>
            <ac:grpSpMk id="15" creationId="{9604287F-D5F2-5951-2B0A-07AA54FED500}"/>
          </ac:grpSpMkLst>
        </pc:grpChg>
        <pc:grpChg chg="add mod">
          <ac:chgData name="Kimberley Constable" userId="1c67c54c78895851" providerId="LiveId" clId="{D1CF459D-65DE-4B0F-83F3-B10C48BA9B87}" dt="2023-03-06T14:25:47.123" v="113" actId="1076"/>
          <ac:grpSpMkLst>
            <pc:docMk/>
            <pc:sldMk cId="2897048185" sldId="257"/>
            <ac:grpSpMk id="27" creationId="{38654D50-3A62-36E3-004B-50CC2ED6F2F8}"/>
          </ac:grpSpMkLst>
        </pc:grpChg>
        <pc:graphicFrameChg chg="del mod">
          <ac:chgData name="Kimberley Constable" userId="1c67c54c78895851" providerId="LiveId" clId="{D1CF459D-65DE-4B0F-83F3-B10C48BA9B87}" dt="2023-03-01T13:08:04.035" v="33" actId="478"/>
          <ac:graphicFrameMkLst>
            <pc:docMk/>
            <pc:sldMk cId="2897048185" sldId="257"/>
            <ac:graphicFrameMk id="8" creationId="{4103D73F-F071-5FD2-ECBF-67A57D6C0C46}"/>
          </ac:graphicFrameMkLst>
        </pc:graphicFrameChg>
        <pc:graphicFrameChg chg="mod modGraphic">
          <ac:chgData name="Kimberley Constable" userId="1c67c54c78895851" providerId="LiveId" clId="{D1CF459D-65DE-4B0F-83F3-B10C48BA9B87}" dt="2023-03-06T14:07:59.078" v="82" actId="207"/>
          <ac:graphicFrameMkLst>
            <pc:docMk/>
            <pc:sldMk cId="2897048185" sldId="257"/>
            <ac:graphicFrameMk id="22" creationId="{21E013B7-1823-8DB0-8CD7-4EA9CC17D0CC}"/>
          </ac:graphicFrameMkLst>
        </pc:graphicFrameChg>
        <pc:cxnChg chg="mod">
          <ac:chgData name="Kimberley Constable" userId="1c67c54c78895851" providerId="LiveId" clId="{D1CF459D-65DE-4B0F-83F3-B10C48BA9B87}" dt="2023-03-01T13:08:11.742" v="37"/>
          <ac:cxnSpMkLst>
            <pc:docMk/>
            <pc:sldMk cId="2897048185" sldId="257"/>
            <ac:cxnSpMk id="16" creationId="{8764CF18-37CC-4CA6-6C19-283A495C5963}"/>
          </ac:cxnSpMkLst>
        </pc:cxnChg>
        <pc:cxnChg chg="mod">
          <ac:chgData name="Kimberley Constable" userId="1c67c54c78895851" providerId="LiveId" clId="{D1CF459D-65DE-4B0F-83F3-B10C48BA9B87}" dt="2023-03-01T13:08:11.742" v="37"/>
          <ac:cxnSpMkLst>
            <pc:docMk/>
            <pc:sldMk cId="2897048185" sldId="257"/>
            <ac:cxnSpMk id="17" creationId="{8F5FB881-3E70-77BB-EDF7-EBF8F41D2F13}"/>
          </ac:cxnSpMkLst>
        </pc:cxnChg>
        <pc:cxnChg chg="mod">
          <ac:chgData name="Kimberley Constable" userId="1c67c54c78895851" providerId="LiveId" clId="{D1CF459D-65DE-4B0F-83F3-B10C48BA9B87}" dt="2023-03-01T13:08:11.742" v="37"/>
          <ac:cxnSpMkLst>
            <pc:docMk/>
            <pc:sldMk cId="2897048185" sldId="257"/>
            <ac:cxnSpMk id="18" creationId="{F3379121-93BC-3588-F8DF-5A4F19019A97}"/>
          </ac:cxnSpMkLst>
        </pc:cxnChg>
        <pc:cxnChg chg="mod">
          <ac:chgData name="Kimberley Constable" userId="1c67c54c78895851" providerId="LiveId" clId="{D1CF459D-65DE-4B0F-83F3-B10C48BA9B87}" dt="2023-03-01T13:08:11.742" v="37"/>
          <ac:cxnSpMkLst>
            <pc:docMk/>
            <pc:sldMk cId="2897048185" sldId="257"/>
            <ac:cxnSpMk id="19" creationId="{87712AC0-2E39-096D-537F-D1D735D94185}"/>
          </ac:cxnSpMkLst>
        </pc:cxnChg>
        <pc:cxnChg chg="mod">
          <ac:chgData name="Kimberley Constable" userId="1c67c54c78895851" providerId="LiveId" clId="{D1CF459D-65DE-4B0F-83F3-B10C48BA9B87}" dt="2023-03-01T13:08:11.742" v="37"/>
          <ac:cxnSpMkLst>
            <pc:docMk/>
            <pc:sldMk cId="2897048185" sldId="257"/>
            <ac:cxnSpMk id="20" creationId="{6CDF9FB9-5317-507B-FDF1-10C870ADE0A3}"/>
          </ac:cxnSpMkLst>
        </pc:cxnChg>
        <pc:cxnChg chg="mod">
          <ac:chgData name="Kimberley Constable" userId="1c67c54c78895851" providerId="LiveId" clId="{D1CF459D-65DE-4B0F-83F3-B10C48BA9B87}" dt="2023-03-01T13:08:11.742" v="37"/>
          <ac:cxnSpMkLst>
            <pc:docMk/>
            <pc:sldMk cId="2897048185" sldId="257"/>
            <ac:cxnSpMk id="21" creationId="{7DB01A0E-297A-183D-9271-EF0B58C234D5}"/>
          </ac:cxnSpMkLst>
        </pc:cxnChg>
      </pc:sldChg>
      <pc:sldChg chg="addSp delSp modSp new del mod">
        <pc:chgData name="Kimberley Constable" userId="1c67c54c78895851" providerId="LiveId" clId="{D1CF459D-65DE-4B0F-83F3-B10C48BA9B87}" dt="2023-03-06T14:25:01.766" v="111" actId="47"/>
        <pc:sldMkLst>
          <pc:docMk/>
          <pc:sldMk cId="2140388292" sldId="258"/>
        </pc:sldMkLst>
        <pc:spChg chg="add mod">
          <ac:chgData name="Kimberley Constable" userId="1c67c54c78895851" providerId="LiveId" clId="{D1CF459D-65DE-4B0F-83F3-B10C48BA9B87}" dt="2023-03-06T14:24:07.676" v="110"/>
          <ac:spMkLst>
            <pc:docMk/>
            <pc:sldMk cId="2140388292" sldId="258"/>
            <ac:spMk id="4" creationId="{26A64681-A4E1-24A6-71E3-23A027603D64}"/>
          </ac:spMkLst>
        </pc:spChg>
        <pc:spChg chg="add mod">
          <ac:chgData name="Kimberley Constable" userId="1c67c54c78895851" providerId="LiveId" clId="{D1CF459D-65DE-4B0F-83F3-B10C48BA9B87}" dt="2023-03-06T14:24:07.676" v="110"/>
          <ac:spMkLst>
            <pc:docMk/>
            <pc:sldMk cId="2140388292" sldId="258"/>
            <ac:spMk id="5" creationId="{A99728E5-51A4-FFCF-8672-A427D5AE65BD}"/>
          </ac:spMkLst>
        </pc:spChg>
        <pc:graphicFrameChg chg="add del mod modGraphic">
          <ac:chgData name="Kimberley Constable" userId="1c67c54c78895851" providerId="LiveId" clId="{D1CF459D-65DE-4B0F-83F3-B10C48BA9B87}" dt="2023-03-06T14:23:46.147" v="109" actId="478"/>
          <ac:graphicFrameMkLst>
            <pc:docMk/>
            <pc:sldMk cId="2140388292" sldId="258"/>
            <ac:graphicFrameMk id="2" creationId="{7CEF34FC-1B03-0CF4-8D1F-BED68A97E2B6}"/>
          </ac:graphicFrameMkLst>
        </pc:graphicFrameChg>
        <pc:graphicFrameChg chg="add mod">
          <ac:chgData name="Kimberley Constable" userId="1c67c54c78895851" providerId="LiveId" clId="{D1CF459D-65DE-4B0F-83F3-B10C48BA9B87}" dt="2023-03-06T14:24:07.676" v="110"/>
          <ac:graphicFrameMkLst>
            <pc:docMk/>
            <pc:sldMk cId="2140388292" sldId="258"/>
            <ac:graphicFrameMk id="3" creationId="{38ADDF0C-0341-C62C-604D-BF28D68E668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15A93-32D0-41CE-91C7-5B7831C71986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EC3B0E4-7D72-4191-8836-5E87AA9BE490}">
      <dgm:prSet phldrT="[Text]" custT="1"/>
      <dgm:spPr/>
      <dgm:t>
        <a:bodyPr/>
        <a:lstStyle/>
        <a:p>
          <a:r>
            <a:rPr lang="en-GB" sz="1100" dirty="0">
              <a:latin typeface="Century Gothic" panose="020B0502020202020204" pitchFamily="34" charset="0"/>
            </a:rPr>
            <a:t>Deconstruct the question</a:t>
          </a:r>
        </a:p>
      </dgm:t>
    </dgm:pt>
    <dgm:pt modelId="{22969854-99F9-4682-88C0-81CE08208791}" type="parTrans" cxnId="{7E5EA958-89A0-4C49-9C09-8A0F05C2331C}">
      <dgm:prSet/>
      <dgm:spPr/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6B0AC24E-F41D-447C-A111-C29E3A454A31}" type="sibTrans" cxnId="{7E5EA958-89A0-4C49-9C09-8A0F05C2331C}">
      <dgm:prSet custT="1"/>
      <dgm:spPr>
        <a:solidFill>
          <a:schemeClr val="tx1"/>
        </a:solidFill>
      </dgm:spPr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7863B20C-1779-4F6B-8941-DC6F3F8ED78E}">
      <dgm:prSet custT="1"/>
      <dgm:spPr/>
      <dgm:t>
        <a:bodyPr/>
        <a:lstStyle/>
        <a:p>
          <a:r>
            <a:rPr lang="en-GB" sz="1100">
              <a:latin typeface="Century Gothic" panose="020B0502020202020204" pitchFamily="34" charset="0"/>
            </a:rPr>
            <a:t>Write the paragraph.</a:t>
          </a:r>
          <a:endParaRPr lang="en-GB" sz="1100" dirty="0">
            <a:latin typeface="Century Gothic" panose="020B0502020202020204" pitchFamily="34" charset="0"/>
          </a:endParaRPr>
        </a:p>
      </dgm:t>
    </dgm:pt>
    <dgm:pt modelId="{CB72CDFB-8E0F-4F72-9EFD-4FCBFB7851FA}" type="parTrans" cxnId="{48959EF8-5D21-4271-B9B5-C8AF54229FD0}">
      <dgm:prSet/>
      <dgm:spPr/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FD74890C-7C8C-4EF1-8F45-8418EDE1A05B}" type="sibTrans" cxnId="{48959EF8-5D21-4271-B9B5-C8AF54229FD0}">
      <dgm:prSet/>
      <dgm:spPr/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79DA6E1D-207E-4D7D-919B-021E98743C45}">
      <dgm:prSet custT="1"/>
      <dgm:spPr/>
      <dgm:t>
        <a:bodyPr/>
        <a:lstStyle/>
        <a:p>
          <a:r>
            <a:rPr lang="en-GB" sz="1100">
              <a:latin typeface="Century Gothic" panose="020B0502020202020204" pitchFamily="34" charset="0"/>
            </a:rPr>
            <a:t>Look for hooks in the Item</a:t>
          </a:r>
          <a:endParaRPr lang="en-GB" sz="1100" dirty="0">
            <a:latin typeface="Century Gothic" panose="020B0502020202020204" pitchFamily="34" charset="0"/>
          </a:endParaRPr>
        </a:p>
      </dgm:t>
    </dgm:pt>
    <dgm:pt modelId="{88FF95C8-EBED-4BA1-87B7-D4BABB0E2A65}" type="parTrans" cxnId="{E03DA0A5-032D-41BF-A1AA-0C337DA2946A}">
      <dgm:prSet/>
      <dgm:spPr/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13486A68-480E-4AF9-883B-EFC8774EB0E1}" type="sibTrans" cxnId="{E03DA0A5-032D-41BF-A1AA-0C337DA2946A}">
      <dgm:prSet custT="1"/>
      <dgm:spPr>
        <a:solidFill>
          <a:schemeClr val="tx1"/>
        </a:solidFill>
      </dgm:spPr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E92D4A32-E45E-4EF7-B0C7-14B8C4CA8137}">
      <dgm:prSet custT="1"/>
      <dgm:spPr/>
      <dgm:t>
        <a:bodyPr/>
        <a:lstStyle/>
        <a:p>
          <a:r>
            <a:rPr lang="en-GB" sz="1100">
              <a:latin typeface="Century Gothic" panose="020B0502020202020204" pitchFamily="34" charset="0"/>
            </a:rPr>
            <a:t>Think of possible answers</a:t>
          </a:r>
          <a:endParaRPr lang="en-GB" sz="1100" dirty="0">
            <a:latin typeface="Century Gothic" panose="020B0502020202020204" pitchFamily="34" charset="0"/>
          </a:endParaRPr>
        </a:p>
      </dgm:t>
    </dgm:pt>
    <dgm:pt modelId="{C8CD1784-EFB8-479F-B24A-F2BE9C006081}" type="parTrans" cxnId="{3F7A1F22-7C4F-4371-A77F-771E5A277328}">
      <dgm:prSet/>
      <dgm:spPr/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8EFC40B1-292C-4C12-87B4-617967396628}" type="sibTrans" cxnId="{3F7A1F22-7C4F-4371-A77F-771E5A277328}">
      <dgm:prSet custT="1"/>
      <dgm:spPr>
        <a:solidFill>
          <a:schemeClr val="tx1"/>
        </a:solidFill>
      </dgm:spPr>
      <dgm:t>
        <a:bodyPr/>
        <a:lstStyle/>
        <a:p>
          <a:endParaRPr lang="en-GB" sz="1100">
            <a:latin typeface="Century Gothic" panose="020B0502020202020204" pitchFamily="34" charset="0"/>
          </a:endParaRPr>
        </a:p>
      </dgm:t>
    </dgm:pt>
    <dgm:pt modelId="{B84489E3-3AD5-4B28-A4C6-E056528E47CC}" type="pres">
      <dgm:prSet presAssocID="{B3C15A93-32D0-41CE-91C7-5B7831C71986}" presName="Name0" presStyleCnt="0">
        <dgm:presLayoutVars>
          <dgm:dir/>
          <dgm:resizeHandles val="exact"/>
        </dgm:presLayoutVars>
      </dgm:prSet>
      <dgm:spPr/>
    </dgm:pt>
    <dgm:pt modelId="{BDF9C563-8A5F-4BE6-9D28-C420E860FC9A}" type="pres">
      <dgm:prSet presAssocID="{3EC3B0E4-7D72-4191-8836-5E87AA9BE490}" presName="node" presStyleLbl="node1" presStyleIdx="0" presStyleCnt="4">
        <dgm:presLayoutVars>
          <dgm:bulletEnabled val="1"/>
        </dgm:presLayoutVars>
      </dgm:prSet>
      <dgm:spPr/>
    </dgm:pt>
    <dgm:pt modelId="{9B791186-D9EE-4EB2-BA70-FB041E1CFE06}" type="pres">
      <dgm:prSet presAssocID="{6B0AC24E-F41D-447C-A111-C29E3A454A31}" presName="sibTrans" presStyleLbl="sibTrans2D1" presStyleIdx="0" presStyleCnt="3"/>
      <dgm:spPr/>
    </dgm:pt>
    <dgm:pt modelId="{ADA040E8-ACEC-4E95-9415-8217377672C7}" type="pres">
      <dgm:prSet presAssocID="{6B0AC24E-F41D-447C-A111-C29E3A454A31}" presName="connectorText" presStyleLbl="sibTrans2D1" presStyleIdx="0" presStyleCnt="3"/>
      <dgm:spPr/>
    </dgm:pt>
    <dgm:pt modelId="{EBBDB5CC-B550-4E7A-8824-91B81D332AD3}" type="pres">
      <dgm:prSet presAssocID="{E92D4A32-E45E-4EF7-B0C7-14B8C4CA8137}" presName="node" presStyleLbl="node1" presStyleIdx="1" presStyleCnt="4" custScaleX="135468">
        <dgm:presLayoutVars>
          <dgm:bulletEnabled val="1"/>
        </dgm:presLayoutVars>
      </dgm:prSet>
      <dgm:spPr/>
    </dgm:pt>
    <dgm:pt modelId="{4DE93023-4D87-4593-9BA0-D010C5C47569}" type="pres">
      <dgm:prSet presAssocID="{8EFC40B1-292C-4C12-87B4-617967396628}" presName="sibTrans" presStyleLbl="sibTrans2D1" presStyleIdx="1" presStyleCnt="3"/>
      <dgm:spPr/>
    </dgm:pt>
    <dgm:pt modelId="{D88C0B70-0836-42A9-B83D-0876405F72A7}" type="pres">
      <dgm:prSet presAssocID="{8EFC40B1-292C-4C12-87B4-617967396628}" presName="connectorText" presStyleLbl="sibTrans2D1" presStyleIdx="1" presStyleCnt="3"/>
      <dgm:spPr/>
    </dgm:pt>
    <dgm:pt modelId="{43FD7F5D-E783-45B9-BCCF-8383C7CEAAA6}" type="pres">
      <dgm:prSet presAssocID="{79DA6E1D-207E-4D7D-919B-021E98743C45}" presName="node" presStyleLbl="node1" presStyleIdx="2" presStyleCnt="4">
        <dgm:presLayoutVars>
          <dgm:bulletEnabled val="1"/>
        </dgm:presLayoutVars>
      </dgm:prSet>
      <dgm:spPr/>
    </dgm:pt>
    <dgm:pt modelId="{13914F98-3719-413F-AE20-FEBA4CEC008E}" type="pres">
      <dgm:prSet presAssocID="{13486A68-480E-4AF9-883B-EFC8774EB0E1}" presName="sibTrans" presStyleLbl="sibTrans2D1" presStyleIdx="2" presStyleCnt="3"/>
      <dgm:spPr/>
    </dgm:pt>
    <dgm:pt modelId="{FE9D6E67-90AD-437F-9766-979B9C3FD93F}" type="pres">
      <dgm:prSet presAssocID="{13486A68-480E-4AF9-883B-EFC8774EB0E1}" presName="connectorText" presStyleLbl="sibTrans2D1" presStyleIdx="2" presStyleCnt="3"/>
      <dgm:spPr/>
    </dgm:pt>
    <dgm:pt modelId="{2E2D7BC4-15F2-47D2-BDF0-34A42A83B0FA}" type="pres">
      <dgm:prSet presAssocID="{7863B20C-1779-4F6B-8941-DC6F3F8ED78E}" presName="node" presStyleLbl="node1" presStyleIdx="3" presStyleCnt="4" custLinFactNeighborX="9250" custLinFactNeighborY="12118">
        <dgm:presLayoutVars>
          <dgm:bulletEnabled val="1"/>
        </dgm:presLayoutVars>
      </dgm:prSet>
      <dgm:spPr/>
    </dgm:pt>
  </dgm:ptLst>
  <dgm:cxnLst>
    <dgm:cxn modelId="{83B7EB0E-1761-4C4C-BF4C-ABCEB4B7D776}" type="presOf" srcId="{6B0AC24E-F41D-447C-A111-C29E3A454A31}" destId="{9B791186-D9EE-4EB2-BA70-FB041E1CFE06}" srcOrd="0" destOrd="0" presId="urn:microsoft.com/office/officeart/2005/8/layout/process1"/>
    <dgm:cxn modelId="{A446B721-48D8-4AFF-B431-691337E5F9FE}" type="presOf" srcId="{3EC3B0E4-7D72-4191-8836-5E87AA9BE490}" destId="{BDF9C563-8A5F-4BE6-9D28-C420E860FC9A}" srcOrd="0" destOrd="0" presId="urn:microsoft.com/office/officeart/2005/8/layout/process1"/>
    <dgm:cxn modelId="{3F7A1F22-7C4F-4371-A77F-771E5A277328}" srcId="{B3C15A93-32D0-41CE-91C7-5B7831C71986}" destId="{E92D4A32-E45E-4EF7-B0C7-14B8C4CA8137}" srcOrd="1" destOrd="0" parTransId="{C8CD1784-EFB8-479F-B24A-F2BE9C006081}" sibTransId="{8EFC40B1-292C-4C12-87B4-617967396628}"/>
    <dgm:cxn modelId="{5C8E3C78-C237-4FAD-B7A2-9608F88811C3}" type="presOf" srcId="{B3C15A93-32D0-41CE-91C7-5B7831C71986}" destId="{B84489E3-3AD5-4B28-A4C6-E056528E47CC}" srcOrd="0" destOrd="0" presId="urn:microsoft.com/office/officeart/2005/8/layout/process1"/>
    <dgm:cxn modelId="{7E5EA958-89A0-4C49-9C09-8A0F05C2331C}" srcId="{B3C15A93-32D0-41CE-91C7-5B7831C71986}" destId="{3EC3B0E4-7D72-4191-8836-5E87AA9BE490}" srcOrd="0" destOrd="0" parTransId="{22969854-99F9-4682-88C0-81CE08208791}" sibTransId="{6B0AC24E-F41D-447C-A111-C29E3A454A31}"/>
    <dgm:cxn modelId="{64AEA381-8DFF-49A7-A70D-2EB9E36B8827}" type="presOf" srcId="{6B0AC24E-F41D-447C-A111-C29E3A454A31}" destId="{ADA040E8-ACEC-4E95-9415-8217377672C7}" srcOrd="1" destOrd="0" presId="urn:microsoft.com/office/officeart/2005/8/layout/process1"/>
    <dgm:cxn modelId="{548F5F8B-0A8F-4D42-A39C-7890B7DA9111}" type="presOf" srcId="{E92D4A32-E45E-4EF7-B0C7-14B8C4CA8137}" destId="{EBBDB5CC-B550-4E7A-8824-91B81D332AD3}" srcOrd="0" destOrd="0" presId="urn:microsoft.com/office/officeart/2005/8/layout/process1"/>
    <dgm:cxn modelId="{5FC7DD94-4797-43B2-BB20-0819B338B599}" type="presOf" srcId="{79DA6E1D-207E-4D7D-919B-021E98743C45}" destId="{43FD7F5D-E783-45B9-BCCF-8383C7CEAAA6}" srcOrd="0" destOrd="0" presId="urn:microsoft.com/office/officeart/2005/8/layout/process1"/>
    <dgm:cxn modelId="{34DE9998-6C8A-4F91-A58C-356B69169FFF}" type="presOf" srcId="{13486A68-480E-4AF9-883B-EFC8774EB0E1}" destId="{FE9D6E67-90AD-437F-9766-979B9C3FD93F}" srcOrd="1" destOrd="0" presId="urn:microsoft.com/office/officeart/2005/8/layout/process1"/>
    <dgm:cxn modelId="{E03DA0A5-032D-41BF-A1AA-0C337DA2946A}" srcId="{B3C15A93-32D0-41CE-91C7-5B7831C71986}" destId="{79DA6E1D-207E-4D7D-919B-021E98743C45}" srcOrd="2" destOrd="0" parTransId="{88FF95C8-EBED-4BA1-87B7-D4BABB0E2A65}" sibTransId="{13486A68-480E-4AF9-883B-EFC8774EB0E1}"/>
    <dgm:cxn modelId="{5739ECB3-45F2-4933-A384-DACD4729838E}" type="presOf" srcId="{8EFC40B1-292C-4C12-87B4-617967396628}" destId="{D88C0B70-0836-42A9-B83D-0876405F72A7}" srcOrd="1" destOrd="0" presId="urn:microsoft.com/office/officeart/2005/8/layout/process1"/>
    <dgm:cxn modelId="{618283C0-AFA3-4E0F-97BB-4D24C32F6162}" type="presOf" srcId="{7863B20C-1779-4F6B-8941-DC6F3F8ED78E}" destId="{2E2D7BC4-15F2-47D2-BDF0-34A42A83B0FA}" srcOrd="0" destOrd="0" presId="urn:microsoft.com/office/officeart/2005/8/layout/process1"/>
    <dgm:cxn modelId="{A18995D1-1B0B-48A4-BF76-BD3CDB2AF835}" type="presOf" srcId="{13486A68-480E-4AF9-883B-EFC8774EB0E1}" destId="{13914F98-3719-413F-AE20-FEBA4CEC008E}" srcOrd="0" destOrd="0" presId="urn:microsoft.com/office/officeart/2005/8/layout/process1"/>
    <dgm:cxn modelId="{5D083DEB-034D-4FCF-A539-0034C51537B8}" type="presOf" srcId="{8EFC40B1-292C-4C12-87B4-617967396628}" destId="{4DE93023-4D87-4593-9BA0-D010C5C47569}" srcOrd="0" destOrd="0" presId="urn:microsoft.com/office/officeart/2005/8/layout/process1"/>
    <dgm:cxn modelId="{48959EF8-5D21-4271-B9B5-C8AF54229FD0}" srcId="{B3C15A93-32D0-41CE-91C7-5B7831C71986}" destId="{7863B20C-1779-4F6B-8941-DC6F3F8ED78E}" srcOrd="3" destOrd="0" parTransId="{CB72CDFB-8E0F-4F72-9EFD-4FCBFB7851FA}" sibTransId="{FD74890C-7C8C-4EF1-8F45-8418EDE1A05B}"/>
    <dgm:cxn modelId="{990F0E3F-23F8-4337-87FD-8993DEDA2F54}" type="presParOf" srcId="{B84489E3-3AD5-4B28-A4C6-E056528E47CC}" destId="{BDF9C563-8A5F-4BE6-9D28-C420E860FC9A}" srcOrd="0" destOrd="0" presId="urn:microsoft.com/office/officeart/2005/8/layout/process1"/>
    <dgm:cxn modelId="{5269CBE0-A825-4D3B-BA90-F4642EE58804}" type="presParOf" srcId="{B84489E3-3AD5-4B28-A4C6-E056528E47CC}" destId="{9B791186-D9EE-4EB2-BA70-FB041E1CFE06}" srcOrd="1" destOrd="0" presId="urn:microsoft.com/office/officeart/2005/8/layout/process1"/>
    <dgm:cxn modelId="{51F1B43C-B1D6-4CF6-A0BE-6A004B58F317}" type="presParOf" srcId="{9B791186-D9EE-4EB2-BA70-FB041E1CFE06}" destId="{ADA040E8-ACEC-4E95-9415-8217377672C7}" srcOrd="0" destOrd="0" presId="urn:microsoft.com/office/officeart/2005/8/layout/process1"/>
    <dgm:cxn modelId="{BA1741BB-3734-4DCD-915D-13698E2DC55F}" type="presParOf" srcId="{B84489E3-3AD5-4B28-A4C6-E056528E47CC}" destId="{EBBDB5CC-B550-4E7A-8824-91B81D332AD3}" srcOrd="2" destOrd="0" presId="urn:microsoft.com/office/officeart/2005/8/layout/process1"/>
    <dgm:cxn modelId="{3F8C091F-F1C3-420C-8B08-30A83A57A700}" type="presParOf" srcId="{B84489E3-3AD5-4B28-A4C6-E056528E47CC}" destId="{4DE93023-4D87-4593-9BA0-D010C5C47569}" srcOrd="3" destOrd="0" presId="urn:microsoft.com/office/officeart/2005/8/layout/process1"/>
    <dgm:cxn modelId="{3C1FB34D-6248-4978-A572-DD4869CF58E7}" type="presParOf" srcId="{4DE93023-4D87-4593-9BA0-D010C5C47569}" destId="{D88C0B70-0836-42A9-B83D-0876405F72A7}" srcOrd="0" destOrd="0" presId="urn:microsoft.com/office/officeart/2005/8/layout/process1"/>
    <dgm:cxn modelId="{8D0813DF-D6CC-4F4A-882F-D92FF6E1ADD7}" type="presParOf" srcId="{B84489E3-3AD5-4B28-A4C6-E056528E47CC}" destId="{43FD7F5D-E783-45B9-BCCF-8383C7CEAAA6}" srcOrd="4" destOrd="0" presId="urn:microsoft.com/office/officeart/2005/8/layout/process1"/>
    <dgm:cxn modelId="{66F1A03A-0EF5-4B50-A682-490AEA00DEF3}" type="presParOf" srcId="{B84489E3-3AD5-4B28-A4C6-E056528E47CC}" destId="{13914F98-3719-413F-AE20-FEBA4CEC008E}" srcOrd="5" destOrd="0" presId="urn:microsoft.com/office/officeart/2005/8/layout/process1"/>
    <dgm:cxn modelId="{DD89321A-F0FE-4240-9562-D6D5105B354A}" type="presParOf" srcId="{13914F98-3719-413F-AE20-FEBA4CEC008E}" destId="{FE9D6E67-90AD-437F-9766-979B9C3FD93F}" srcOrd="0" destOrd="0" presId="urn:microsoft.com/office/officeart/2005/8/layout/process1"/>
    <dgm:cxn modelId="{524F199B-F537-433C-8BF3-E25E002CB7CC}" type="presParOf" srcId="{B84489E3-3AD5-4B28-A4C6-E056528E47CC}" destId="{2E2D7BC4-15F2-47D2-BDF0-34A42A83B0F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9C563-8A5F-4BE6-9D28-C420E860FC9A}">
      <dsp:nvSpPr>
        <dsp:cNvPr id="0" name=""/>
        <dsp:cNvSpPr/>
      </dsp:nvSpPr>
      <dsp:spPr>
        <a:xfrm>
          <a:off x="4141" y="0"/>
          <a:ext cx="983823" cy="523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entury Gothic" panose="020B0502020202020204" pitchFamily="34" charset="0"/>
            </a:rPr>
            <a:t>Deconstruct the question</a:t>
          </a:r>
        </a:p>
      </dsp:txBody>
      <dsp:txXfrm>
        <a:off x="19486" y="15345"/>
        <a:ext cx="953133" cy="493223"/>
      </dsp:txXfrm>
    </dsp:sp>
    <dsp:sp modelId="{9B791186-D9EE-4EB2-BA70-FB041E1CFE06}">
      <dsp:nvSpPr>
        <dsp:cNvPr id="0" name=""/>
        <dsp:cNvSpPr/>
      </dsp:nvSpPr>
      <dsp:spPr>
        <a:xfrm>
          <a:off x="1086347" y="139962"/>
          <a:ext cx="208570" cy="2439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Century Gothic" panose="020B0502020202020204" pitchFamily="34" charset="0"/>
          </a:endParaRPr>
        </a:p>
      </dsp:txBody>
      <dsp:txXfrm>
        <a:off x="1086347" y="188760"/>
        <a:ext cx="145999" cy="146392"/>
      </dsp:txXfrm>
    </dsp:sp>
    <dsp:sp modelId="{EBBDB5CC-B550-4E7A-8824-91B81D332AD3}">
      <dsp:nvSpPr>
        <dsp:cNvPr id="0" name=""/>
        <dsp:cNvSpPr/>
      </dsp:nvSpPr>
      <dsp:spPr>
        <a:xfrm>
          <a:off x="1381494" y="0"/>
          <a:ext cx="1332766" cy="523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Century Gothic" panose="020B0502020202020204" pitchFamily="34" charset="0"/>
            </a:rPr>
            <a:t>Think of possible answers</a:t>
          </a:r>
          <a:endParaRPr lang="en-GB" sz="1100" kern="1200" dirty="0">
            <a:latin typeface="Century Gothic" panose="020B0502020202020204" pitchFamily="34" charset="0"/>
          </a:endParaRPr>
        </a:p>
      </dsp:txBody>
      <dsp:txXfrm>
        <a:off x="1396839" y="15345"/>
        <a:ext cx="1302076" cy="493223"/>
      </dsp:txXfrm>
    </dsp:sp>
    <dsp:sp modelId="{4DE93023-4D87-4593-9BA0-D010C5C47569}">
      <dsp:nvSpPr>
        <dsp:cNvPr id="0" name=""/>
        <dsp:cNvSpPr/>
      </dsp:nvSpPr>
      <dsp:spPr>
        <a:xfrm>
          <a:off x="2812643" y="139962"/>
          <a:ext cx="208570" cy="2439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Century Gothic" panose="020B0502020202020204" pitchFamily="34" charset="0"/>
          </a:endParaRPr>
        </a:p>
      </dsp:txBody>
      <dsp:txXfrm>
        <a:off x="2812643" y="188760"/>
        <a:ext cx="145999" cy="146392"/>
      </dsp:txXfrm>
    </dsp:sp>
    <dsp:sp modelId="{43FD7F5D-E783-45B9-BCCF-8383C7CEAAA6}">
      <dsp:nvSpPr>
        <dsp:cNvPr id="0" name=""/>
        <dsp:cNvSpPr/>
      </dsp:nvSpPr>
      <dsp:spPr>
        <a:xfrm>
          <a:off x="3107791" y="0"/>
          <a:ext cx="983823" cy="523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Century Gothic" panose="020B0502020202020204" pitchFamily="34" charset="0"/>
            </a:rPr>
            <a:t>Look for hooks in the Item</a:t>
          </a:r>
          <a:endParaRPr lang="en-GB" sz="1100" kern="1200" dirty="0">
            <a:latin typeface="Century Gothic" panose="020B0502020202020204" pitchFamily="34" charset="0"/>
          </a:endParaRPr>
        </a:p>
      </dsp:txBody>
      <dsp:txXfrm>
        <a:off x="3123136" y="15345"/>
        <a:ext cx="953133" cy="493223"/>
      </dsp:txXfrm>
    </dsp:sp>
    <dsp:sp modelId="{13914F98-3719-413F-AE20-FEBA4CEC008E}">
      <dsp:nvSpPr>
        <dsp:cNvPr id="0" name=""/>
        <dsp:cNvSpPr/>
      </dsp:nvSpPr>
      <dsp:spPr>
        <a:xfrm>
          <a:off x="4191032" y="139962"/>
          <a:ext cx="210765" cy="2439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>
            <a:latin typeface="Century Gothic" panose="020B0502020202020204" pitchFamily="34" charset="0"/>
          </a:endParaRPr>
        </a:p>
      </dsp:txBody>
      <dsp:txXfrm>
        <a:off x="4191032" y="188760"/>
        <a:ext cx="147536" cy="146392"/>
      </dsp:txXfrm>
    </dsp:sp>
    <dsp:sp modelId="{2E2D7BC4-15F2-47D2-BDF0-34A42A83B0FA}">
      <dsp:nvSpPr>
        <dsp:cNvPr id="0" name=""/>
        <dsp:cNvSpPr/>
      </dsp:nvSpPr>
      <dsp:spPr>
        <a:xfrm>
          <a:off x="4489286" y="0"/>
          <a:ext cx="983823" cy="5239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Century Gothic" panose="020B0502020202020204" pitchFamily="34" charset="0"/>
            </a:rPr>
            <a:t>Write the paragraph.</a:t>
          </a:r>
          <a:endParaRPr lang="en-GB" sz="1100" kern="1200" dirty="0">
            <a:latin typeface="Century Gothic" panose="020B0502020202020204" pitchFamily="34" charset="0"/>
          </a:endParaRPr>
        </a:p>
      </dsp:txBody>
      <dsp:txXfrm>
        <a:off x="4504631" y="15345"/>
        <a:ext cx="953133" cy="49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7999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624059"/>
            <a:ext cx="6858000" cy="281940"/>
          </a:xfrm>
          <a:custGeom>
            <a:avLst/>
            <a:gdLst/>
            <a:ahLst/>
            <a:cxnLst/>
            <a:rect l="l" t="t" r="r" b="b"/>
            <a:pathLst>
              <a:path w="6858000" h="281940">
                <a:moveTo>
                  <a:pt x="6858000" y="0"/>
                </a:moveTo>
                <a:lnTo>
                  <a:pt x="0" y="0"/>
                </a:lnTo>
                <a:lnTo>
                  <a:pt x="0" y="281937"/>
                </a:lnTo>
                <a:lnTo>
                  <a:pt x="6858000" y="281937"/>
                </a:lnTo>
                <a:lnTo>
                  <a:pt x="6858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7999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9000" y="80009"/>
            <a:ext cx="33503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FFFF"/>
                </a:solidFill>
                <a:latin typeface="Century Gothic" panose="020B0502020202020204" pitchFamily="34" charset="0"/>
                <a:cs typeface="Verdana"/>
              </a:rPr>
              <a:t>10 Mark with Item Planner</a:t>
            </a:r>
            <a:endParaRPr sz="1800" dirty="0">
              <a:latin typeface="Century Gothic" panose="020B0502020202020204" pitchFamily="34" charset="0"/>
              <a:cs typeface="Verdana"/>
            </a:endParaRPr>
          </a:p>
        </p:txBody>
      </p:sp>
      <p:graphicFrame>
        <p:nvGraphicFramePr>
          <p:cNvPr id="3" name="Table 71">
            <a:extLst>
              <a:ext uri="{FF2B5EF4-FFF2-40B4-BE49-F238E27FC236}">
                <a16:creationId xmlns:a16="http://schemas.microsoft.com/office/drawing/2014/main" id="{D8501ECA-98A0-E7E5-CE58-709839C1D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08195"/>
              </p:ext>
            </p:extLst>
          </p:nvPr>
        </p:nvGraphicFramePr>
        <p:xfrm>
          <a:off x="598191" y="659102"/>
          <a:ext cx="5720722" cy="1003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0722">
                  <a:extLst>
                    <a:ext uri="{9D8B030D-6E8A-4147-A177-3AD203B41FA5}">
                      <a16:colId xmlns:a16="http://schemas.microsoft.com/office/drawing/2014/main" val="3524746812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/>
                        </a:rPr>
                        <a:t>Planning Process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17386"/>
                  </a:ext>
                </a:extLst>
              </a:tr>
              <a:tr h="696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986892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BC83FE19-2622-979A-16FD-8FE8729C7EF0}"/>
              </a:ext>
            </a:extLst>
          </p:cNvPr>
          <p:cNvSpPr txBox="1"/>
          <p:nvPr/>
        </p:nvSpPr>
        <p:spPr>
          <a:xfrm>
            <a:off x="567484" y="3312050"/>
            <a:ext cx="5773003" cy="4839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72000" tIns="72000" rIns="72000" bIns="72000" rtlCol="0" anchor="ctr">
            <a:spAutoFit/>
          </a:bodyPr>
          <a:lstStyle/>
          <a:p>
            <a:pPr algn="ctr"/>
            <a:r>
              <a:rPr lang="en-GB" sz="11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Applying material from the item and your knowledge, evaluate the usefulness of functionalist approaches to the role of education in society. [30]</a:t>
            </a:r>
            <a:endParaRPr lang="en-GB" sz="1100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30C6FFC0-EA14-3EF7-8A18-891776219EB1}"/>
              </a:ext>
            </a:extLst>
          </p:cNvPr>
          <p:cNvSpPr txBox="1"/>
          <p:nvPr/>
        </p:nvSpPr>
        <p:spPr>
          <a:xfrm>
            <a:off x="545911" y="1781538"/>
            <a:ext cx="5773004" cy="1330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000" tIns="72000" rIns="72000" bIns="72000" rtlCol="0" anchor="t">
            <a:spAutoFit/>
          </a:bodyPr>
          <a:lstStyle/>
          <a:p>
            <a:pPr algn="ctr"/>
            <a:r>
              <a:rPr lang="en-GB" sz="11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Item B</a:t>
            </a:r>
            <a:endParaRPr lang="en-GB" sz="11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The functionalists take a very positive view of the role of education, seeing it as a corner stone to a stable and functioning society. The education system helps to ensure that all members of society are able to contribute to the maintenance that society by creating a flexible and well trained workforce. They believe that society is meritocratic meaning that people are sifted and sorted into the roles that best support society. </a:t>
            </a:r>
            <a:endParaRPr lang="en-GB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A02A02-599A-ED41-A512-E5688299E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827898"/>
              </p:ext>
            </p:extLst>
          </p:nvPr>
        </p:nvGraphicFramePr>
        <p:xfrm>
          <a:off x="736980" y="1075688"/>
          <a:ext cx="5473110" cy="52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21E013B7-1823-8DB0-8CD7-4EA9CC17D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33388"/>
              </p:ext>
            </p:extLst>
          </p:nvPr>
        </p:nvGraphicFramePr>
        <p:xfrm>
          <a:off x="619763" y="3959297"/>
          <a:ext cx="5720724" cy="889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908">
                  <a:extLst>
                    <a:ext uri="{9D8B030D-6E8A-4147-A177-3AD203B41FA5}">
                      <a16:colId xmlns:a16="http://schemas.microsoft.com/office/drawing/2014/main" val="1301827677"/>
                    </a:ext>
                  </a:extLst>
                </a:gridCol>
                <a:gridCol w="1906908">
                  <a:extLst>
                    <a:ext uri="{9D8B030D-6E8A-4147-A177-3AD203B41FA5}">
                      <a16:colId xmlns:a16="http://schemas.microsoft.com/office/drawing/2014/main" val="2812703823"/>
                    </a:ext>
                  </a:extLst>
                </a:gridCol>
                <a:gridCol w="1906908">
                  <a:extLst>
                    <a:ext uri="{9D8B030D-6E8A-4147-A177-3AD203B41FA5}">
                      <a16:colId xmlns:a16="http://schemas.microsoft.com/office/drawing/2014/main" val="1410491199"/>
                    </a:ext>
                  </a:extLst>
                </a:gridCol>
              </a:tblGrid>
              <a:tr h="29003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Command Words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Topic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Focus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74364"/>
                  </a:ext>
                </a:extLst>
              </a:tr>
              <a:tr h="598979"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1615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38654D50-3A62-36E3-004B-50CC2ED6F2F8}"/>
              </a:ext>
            </a:extLst>
          </p:cNvPr>
          <p:cNvGrpSpPr/>
          <p:nvPr/>
        </p:nvGrpSpPr>
        <p:grpSpPr>
          <a:xfrm>
            <a:off x="567484" y="4953000"/>
            <a:ext cx="5780419" cy="4451111"/>
            <a:chOff x="530591" y="4039841"/>
            <a:chExt cx="5780419" cy="53642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3370BD-67E7-D5CF-613C-F8CA043C2E92}"/>
                </a:ext>
              </a:extLst>
            </p:cNvPr>
            <p:cNvGrpSpPr/>
            <p:nvPr/>
          </p:nvGrpSpPr>
          <p:grpSpPr>
            <a:xfrm>
              <a:off x="530591" y="4039841"/>
              <a:ext cx="5780419" cy="5364270"/>
              <a:chOff x="511119" y="2789593"/>
              <a:chExt cx="5780419" cy="66592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C6439F-558A-5A4F-FF82-00E8B365CA25}"/>
                  </a:ext>
                </a:extLst>
              </p:cNvPr>
              <p:cNvSpPr/>
              <p:nvPr/>
            </p:nvSpPr>
            <p:spPr>
              <a:xfrm>
                <a:off x="511119" y="2789593"/>
                <a:ext cx="385011" cy="66592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GB" sz="1600" b="1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POSSIBLE ANSWERS 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604287F-D5F2-5951-2B0A-07AA54FED500}"/>
                  </a:ext>
                </a:extLst>
              </p:cNvPr>
              <p:cNvGrpSpPr/>
              <p:nvPr/>
            </p:nvGrpSpPr>
            <p:grpSpPr>
              <a:xfrm>
                <a:off x="896130" y="2927031"/>
                <a:ext cx="5395408" cy="6521767"/>
                <a:chOff x="896130" y="2818962"/>
                <a:chExt cx="5395408" cy="4122453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764CF18-37CC-4CA6-6C19-283A495C5963}"/>
                    </a:ext>
                  </a:extLst>
                </p:cNvPr>
                <p:cNvCxnSpPr>
                  <a:cxnSpLocks/>
                  <a:stCxn id="14" idx="3"/>
                </p:cNvCxnSpPr>
                <p:nvPr/>
              </p:nvCxnSpPr>
              <p:spPr>
                <a:xfrm flipV="1">
                  <a:off x="896130" y="4800412"/>
                  <a:ext cx="360000" cy="34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F5FB881-3E70-77BB-EDF7-EBF8F41D2F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4046" y="3166013"/>
                  <a:ext cx="16461" cy="34079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3379121-93BC-3588-F8DF-5A4F19019A97}"/>
                    </a:ext>
                  </a:extLst>
                </p:cNvPr>
                <p:cNvCxnSpPr/>
                <p:nvPr/>
              </p:nvCxnSpPr>
              <p:spPr>
                <a:xfrm flipV="1">
                  <a:off x="1232277" y="3174034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7712AC0-2E39-096D-537F-D1D735D94185}"/>
                    </a:ext>
                  </a:extLst>
                </p:cNvPr>
                <p:cNvCxnSpPr/>
                <p:nvPr/>
              </p:nvCxnSpPr>
              <p:spPr>
                <a:xfrm flipV="1">
                  <a:off x="1240507" y="6573924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CDF9FB9-5317-507B-FDF1-10C870ADE0A3}"/>
                    </a:ext>
                  </a:extLst>
                </p:cNvPr>
                <p:cNvCxnSpPr/>
                <p:nvPr/>
              </p:nvCxnSpPr>
              <p:spPr>
                <a:xfrm flipV="1">
                  <a:off x="1231997" y="5510913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DB01A0E-297A-183D-9271-EF0B58C234D5}"/>
                    </a:ext>
                  </a:extLst>
                </p:cNvPr>
                <p:cNvCxnSpPr/>
                <p:nvPr/>
              </p:nvCxnSpPr>
              <p:spPr>
                <a:xfrm flipV="1">
                  <a:off x="1232277" y="4256876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822206E-2042-F6F7-76BB-46CFE76A0F3E}"/>
                    </a:ext>
                  </a:extLst>
                </p:cNvPr>
                <p:cNvSpPr/>
                <p:nvPr/>
              </p:nvSpPr>
              <p:spPr>
                <a:xfrm>
                  <a:off x="1591996" y="2818962"/>
                  <a:ext cx="4691590" cy="72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17A0A92-1964-0C98-4EE0-517EC84071A9}"/>
                    </a:ext>
                  </a:extLst>
                </p:cNvPr>
                <p:cNvSpPr/>
                <p:nvPr/>
              </p:nvSpPr>
              <p:spPr>
                <a:xfrm>
                  <a:off x="1599948" y="3904148"/>
                  <a:ext cx="4691590" cy="72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D3A05B7-F7F1-092E-6C7C-6451D6136592}"/>
                    </a:ext>
                  </a:extLst>
                </p:cNvPr>
                <p:cNvSpPr/>
                <p:nvPr/>
              </p:nvSpPr>
              <p:spPr>
                <a:xfrm>
                  <a:off x="1599948" y="5150913"/>
                  <a:ext cx="4691590" cy="72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DF79A68-4BF2-4D5B-713C-37B841A0E547}"/>
                    </a:ext>
                  </a:extLst>
                </p:cNvPr>
                <p:cNvSpPr/>
                <p:nvPr/>
              </p:nvSpPr>
              <p:spPr>
                <a:xfrm>
                  <a:off x="1584884" y="6221415"/>
                  <a:ext cx="4691590" cy="7200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1FACF7-B5B2-BE9B-BCAF-E6EC618B7DA3}"/>
                </a:ext>
              </a:extLst>
            </p:cNvPr>
            <p:cNvSpPr/>
            <p:nvPr/>
          </p:nvSpPr>
          <p:spPr>
            <a:xfrm>
              <a:off x="1619420" y="4164258"/>
              <a:ext cx="395980" cy="40300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ABE4F9-CB00-F81B-95B2-0F68A149F9CD}"/>
                </a:ext>
              </a:extLst>
            </p:cNvPr>
            <p:cNvSpPr/>
            <p:nvPr/>
          </p:nvSpPr>
          <p:spPr>
            <a:xfrm>
              <a:off x="1619420" y="5540594"/>
              <a:ext cx="395980" cy="40300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CDDE85-9FB2-FBA3-0E05-5B016C60C084}"/>
                </a:ext>
              </a:extLst>
            </p:cNvPr>
            <p:cNvSpPr/>
            <p:nvPr/>
          </p:nvSpPr>
          <p:spPr>
            <a:xfrm>
              <a:off x="1619420" y="7132306"/>
              <a:ext cx="395980" cy="40300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FA5E31-46F3-DB60-B020-2D766634E5AF}"/>
                </a:ext>
              </a:extLst>
            </p:cNvPr>
            <p:cNvSpPr/>
            <p:nvPr/>
          </p:nvSpPr>
          <p:spPr>
            <a:xfrm>
              <a:off x="1604356" y="8493512"/>
              <a:ext cx="395980" cy="40300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4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23</cp:revision>
  <cp:lastPrinted>2023-03-01T13:11:31Z</cp:lastPrinted>
  <dcterms:created xsi:type="dcterms:W3CDTF">2019-11-27T07:18:40Z</dcterms:created>
  <dcterms:modified xsi:type="dcterms:W3CDTF">2023-03-06T14:33:01Z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2019-11-27T00:00:00Z</vt:filetime>
  </property>
</Properties>
</file>